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26"/>
  </p:notesMasterIdLst>
  <p:sldIdLst>
    <p:sldId id="256" r:id="rId2"/>
    <p:sldId id="319" r:id="rId3"/>
    <p:sldId id="257" r:id="rId4"/>
    <p:sldId id="258" r:id="rId5"/>
    <p:sldId id="318" r:id="rId6"/>
    <p:sldId id="261" r:id="rId7"/>
    <p:sldId id="317" r:id="rId8"/>
    <p:sldId id="309" r:id="rId9"/>
    <p:sldId id="297" r:id="rId10"/>
    <p:sldId id="298" r:id="rId11"/>
    <p:sldId id="302" r:id="rId12"/>
    <p:sldId id="316" r:id="rId13"/>
    <p:sldId id="312" r:id="rId14"/>
    <p:sldId id="311" r:id="rId15"/>
    <p:sldId id="313" r:id="rId16"/>
    <p:sldId id="268" r:id="rId17"/>
    <p:sldId id="306" r:id="rId18"/>
    <p:sldId id="305" r:id="rId19"/>
    <p:sldId id="307" r:id="rId20"/>
    <p:sldId id="308" r:id="rId21"/>
    <p:sldId id="275" r:id="rId22"/>
    <p:sldId id="320" r:id="rId23"/>
    <p:sldId id="314" r:id="rId24"/>
    <p:sldId id="260" r:id="rId25"/>
  </p:sldIdLst>
  <p:sldSz cx="9144000" cy="5143500" type="screen16x9"/>
  <p:notesSz cx="6858000" cy="9144000"/>
  <p:embeddedFontLst>
    <p:embeddedFont>
      <p:font typeface="Arial Rounded MT Bold" panose="020F0704030504030204" pitchFamily="34" charset="0"/>
      <p:regular r:id="rId27"/>
    </p:embeddedFont>
    <p:embeddedFont>
      <p:font typeface="Barlow" panose="020B0604020202020204" charset="0"/>
      <p:regular r:id="rId28"/>
      <p:bold r:id="rId29"/>
      <p:italic r:id="rId30"/>
      <p:boldItalic r:id="rId31"/>
    </p:embeddedFont>
    <p:embeddedFont>
      <p:font typeface="Barlow Light" panose="020B0604020202020204" charset="0"/>
      <p:regular r:id="rId32"/>
      <p:bold r:id="rId33"/>
      <p:italic r:id="rId34"/>
      <p:boldItalic r:id="rId35"/>
    </p:embeddedFont>
    <p:embeddedFont>
      <p:font typeface="Barlow SemiBold" panose="020B0604020202020204" charset="0"/>
      <p:regular r:id="rId36"/>
      <p:bold r:id="rId37"/>
      <p:italic r:id="rId38"/>
      <p:boldItalic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Raleway" panose="020B0604020202020204" charset="0"/>
      <p:regular r:id="rId44"/>
      <p:bold r:id="rId45"/>
      <p:italic r:id="rId46"/>
      <p:boldItalic r:id="rId47"/>
    </p:embeddedFont>
    <p:embeddedFont>
      <p:font typeface="Raleway Thin" panose="020B060402020202020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3F50"/>
    <a:srgbClr val="3088BB"/>
    <a:srgbClr val="01395B"/>
    <a:srgbClr val="000000"/>
    <a:srgbClr val="8A84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90" d="100"/>
          <a:sy n="90" d="100"/>
        </p:scale>
        <p:origin x="816" y="72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font" Target="fonts/font24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font" Target="fonts/font2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C505D2-5F26-4449-B4F4-747A1D2FB69A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6CCC7FED-4D5A-41C8-91FF-554175514EBF}">
      <dgm:prSet phldrT="[Texte]"/>
      <dgm:spPr/>
      <dgm:t>
        <a:bodyPr/>
        <a:lstStyle/>
        <a:p>
          <a:r>
            <a:rPr lang="fr-FR" dirty="0"/>
            <a:t>Frontend</a:t>
          </a:r>
        </a:p>
      </dgm:t>
    </dgm:pt>
    <dgm:pt modelId="{5CA43585-8162-44A6-A2D6-5892F24EA06B}" type="parTrans" cxnId="{B7B03EB6-D412-4DCC-8378-331AD09E9B9C}">
      <dgm:prSet/>
      <dgm:spPr/>
      <dgm:t>
        <a:bodyPr/>
        <a:lstStyle/>
        <a:p>
          <a:endParaRPr lang="fr-FR"/>
        </a:p>
      </dgm:t>
    </dgm:pt>
    <dgm:pt modelId="{28CD9154-499B-4F5C-B580-14C79138F997}" type="sibTrans" cxnId="{B7B03EB6-D412-4DCC-8378-331AD09E9B9C}">
      <dgm:prSet/>
      <dgm:spPr/>
      <dgm:t>
        <a:bodyPr/>
        <a:lstStyle/>
        <a:p>
          <a:endParaRPr lang="fr-FR"/>
        </a:p>
      </dgm:t>
    </dgm:pt>
    <dgm:pt modelId="{CE4968CB-BA38-4F0B-B418-60186AB1FC16}">
      <dgm:prSet phldrT="[Texte]"/>
      <dgm:spPr/>
      <dgm:t>
        <a:bodyPr/>
        <a:lstStyle/>
        <a:p>
          <a:r>
            <a:rPr lang="fr-FR" dirty="0"/>
            <a:t>backend</a:t>
          </a:r>
        </a:p>
      </dgm:t>
    </dgm:pt>
    <dgm:pt modelId="{B3106DCA-D3ED-4BDB-A86C-B48FF1F4DD47}" type="parTrans" cxnId="{79375E90-F394-41D3-A543-B6741B099268}">
      <dgm:prSet/>
      <dgm:spPr/>
      <dgm:t>
        <a:bodyPr/>
        <a:lstStyle/>
        <a:p>
          <a:endParaRPr lang="fr-FR"/>
        </a:p>
      </dgm:t>
    </dgm:pt>
    <dgm:pt modelId="{BFD2B19C-F404-4267-91C7-F43ECDFD64FB}" type="sibTrans" cxnId="{79375E90-F394-41D3-A543-B6741B099268}">
      <dgm:prSet/>
      <dgm:spPr/>
      <dgm:t>
        <a:bodyPr/>
        <a:lstStyle/>
        <a:p>
          <a:endParaRPr lang="fr-FR"/>
        </a:p>
      </dgm:t>
    </dgm:pt>
    <dgm:pt modelId="{B89E7FC0-D93C-4A77-8331-3C11F6955C6B}">
      <dgm:prSet phldrT="[Texte]"/>
      <dgm:spPr/>
      <dgm:t>
        <a:bodyPr/>
        <a:lstStyle/>
        <a:p>
          <a:r>
            <a:rPr lang="fr-FR" dirty="0" err="1"/>
            <a:t>databse</a:t>
          </a:r>
          <a:endParaRPr lang="fr-FR" dirty="0"/>
        </a:p>
      </dgm:t>
    </dgm:pt>
    <dgm:pt modelId="{9245213D-31E2-4A79-97EC-2662D31AFEA5}" type="parTrans" cxnId="{D2782114-6F1A-4A0A-BC29-454F1B747B25}">
      <dgm:prSet/>
      <dgm:spPr/>
      <dgm:t>
        <a:bodyPr/>
        <a:lstStyle/>
        <a:p>
          <a:endParaRPr lang="fr-FR"/>
        </a:p>
      </dgm:t>
    </dgm:pt>
    <dgm:pt modelId="{03517E48-C085-43A2-8FFA-38E8E59F461D}" type="sibTrans" cxnId="{D2782114-6F1A-4A0A-BC29-454F1B747B25}">
      <dgm:prSet/>
      <dgm:spPr/>
      <dgm:t>
        <a:bodyPr/>
        <a:lstStyle/>
        <a:p>
          <a:endParaRPr lang="fr-FR"/>
        </a:p>
      </dgm:t>
    </dgm:pt>
    <dgm:pt modelId="{826E56B7-6D95-4DEF-B79A-EE08052C6F68}" type="pres">
      <dgm:prSet presAssocID="{61C505D2-5F26-4449-B4F4-747A1D2FB69A}" presName="diagram" presStyleCnt="0">
        <dgm:presLayoutVars>
          <dgm:dir/>
          <dgm:animLvl val="lvl"/>
          <dgm:resizeHandles val="exact"/>
        </dgm:presLayoutVars>
      </dgm:prSet>
      <dgm:spPr/>
    </dgm:pt>
    <dgm:pt modelId="{9744A051-4A5E-465D-BCD3-00A4EA6B23DD}" type="pres">
      <dgm:prSet presAssocID="{6CCC7FED-4D5A-41C8-91FF-554175514EBF}" presName="compNode" presStyleCnt="0"/>
      <dgm:spPr/>
    </dgm:pt>
    <dgm:pt modelId="{36DDEE1A-6EFA-40FF-BFE4-027D275311A6}" type="pres">
      <dgm:prSet presAssocID="{6CCC7FED-4D5A-41C8-91FF-554175514EBF}" presName="childRect" presStyleLbl="bgAcc1" presStyleIdx="0" presStyleCnt="3">
        <dgm:presLayoutVars>
          <dgm:bulletEnabled val="1"/>
        </dgm:presLayoutVars>
      </dgm:prSet>
      <dgm:spPr/>
    </dgm:pt>
    <dgm:pt modelId="{17DF6556-DF83-4284-A79B-6642B9F76154}" type="pres">
      <dgm:prSet presAssocID="{6CCC7FED-4D5A-41C8-91FF-554175514EBF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A6A5097D-3FDD-48D9-8A63-DFA0FA86E632}" type="pres">
      <dgm:prSet presAssocID="{6CCC7FED-4D5A-41C8-91FF-554175514EBF}" presName="parentRect" presStyleLbl="alignNode1" presStyleIdx="0" presStyleCnt="3"/>
      <dgm:spPr/>
    </dgm:pt>
    <dgm:pt modelId="{5B76F2BA-87D2-4C48-BE77-852F08C83879}" type="pres">
      <dgm:prSet presAssocID="{6CCC7FED-4D5A-41C8-91FF-554175514EBF}" presName="adorn" presStyleLbl="fgAccFollowNode1" presStyleIdx="0" presStyleCnt="3"/>
      <dgm:spPr/>
    </dgm:pt>
    <dgm:pt modelId="{CE2509E0-B1DA-45D3-ACAC-8DADAC4A4C3A}" type="pres">
      <dgm:prSet presAssocID="{28CD9154-499B-4F5C-B580-14C79138F997}" presName="sibTrans" presStyleLbl="sibTrans2D1" presStyleIdx="0" presStyleCnt="0"/>
      <dgm:spPr/>
    </dgm:pt>
    <dgm:pt modelId="{81FB5119-E7DE-44A7-81AF-F1748AFE8726}" type="pres">
      <dgm:prSet presAssocID="{CE4968CB-BA38-4F0B-B418-60186AB1FC16}" presName="compNode" presStyleCnt="0"/>
      <dgm:spPr/>
    </dgm:pt>
    <dgm:pt modelId="{0184A903-5DDD-436D-9F05-35EC2EA2E80F}" type="pres">
      <dgm:prSet presAssocID="{CE4968CB-BA38-4F0B-B418-60186AB1FC16}" presName="childRect" presStyleLbl="bgAcc1" presStyleIdx="1" presStyleCnt="3">
        <dgm:presLayoutVars>
          <dgm:bulletEnabled val="1"/>
        </dgm:presLayoutVars>
      </dgm:prSet>
      <dgm:spPr/>
    </dgm:pt>
    <dgm:pt modelId="{83917F74-F1B4-4CB4-87A6-E12868736B0B}" type="pres">
      <dgm:prSet presAssocID="{CE4968CB-BA38-4F0B-B418-60186AB1FC16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C4E49D41-55EE-4C1F-97D7-75B46788C75A}" type="pres">
      <dgm:prSet presAssocID="{CE4968CB-BA38-4F0B-B418-60186AB1FC16}" presName="parentRect" presStyleLbl="alignNode1" presStyleIdx="1" presStyleCnt="3"/>
      <dgm:spPr/>
    </dgm:pt>
    <dgm:pt modelId="{271384D7-A740-4C6F-ADC6-8E2C4FDB1373}" type="pres">
      <dgm:prSet presAssocID="{CE4968CB-BA38-4F0B-B418-60186AB1FC16}" presName="adorn" presStyleLbl="fgAccFollowNode1" presStyleIdx="1" presStyleCnt="3"/>
      <dgm:spPr/>
    </dgm:pt>
    <dgm:pt modelId="{30A1F49B-CD33-440F-B804-A13B5073968D}" type="pres">
      <dgm:prSet presAssocID="{BFD2B19C-F404-4267-91C7-F43ECDFD64FB}" presName="sibTrans" presStyleLbl="sibTrans2D1" presStyleIdx="0" presStyleCnt="0"/>
      <dgm:spPr/>
    </dgm:pt>
    <dgm:pt modelId="{A04D9396-7D27-4F2B-B784-D5691320688A}" type="pres">
      <dgm:prSet presAssocID="{B89E7FC0-D93C-4A77-8331-3C11F6955C6B}" presName="compNode" presStyleCnt="0"/>
      <dgm:spPr/>
    </dgm:pt>
    <dgm:pt modelId="{37792C6C-5575-4195-A56E-CD52CF7CEB89}" type="pres">
      <dgm:prSet presAssocID="{B89E7FC0-D93C-4A77-8331-3C11F6955C6B}" presName="childRect" presStyleLbl="bgAcc1" presStyleIdx="2" presStyleCnt="3">
        <dgm:presLayoutVars>
          <dgm:bulletEnabled val="1"/>
        </dgm:presLayoutVars>
      </dgm:prSet>
      <dgm:spPr/>
    </dgm:pt>
    <dgm:pt modelId="{98175EA8-782A-4B77-BC24-A94002E5DB1E}" type="pres">
      <dgm:prSet presAssocID="{B89E7FC0-D93C-4A77-8331-3C11F6955C6B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7B641471-E20C-4738-9D27-21FEFA426CC8}" type="pres">
      <dgm:prSet presAssocID="{B89E7FC0-D93C-4A77-8331-3C11F6955C6B}" presName="parentRect" presStyleLbl="alignNode1" presStyleIdx="2" presStyleCnt="3"/>
      <dgm:spPr/>
    </dgm:pt>
    <dgm:pt modelId="{95B1528B-69A3-4E6C-9EC2-B9C0FE18EB16}" type="pres">
      <dgm:prSet presAssocID="{B89E7FC0-D93C-4A77-8331-3C11F6955C6B}" presName="adorn" presStyleLbl="fgAccFollowNode1" presStyleIdx="2" presStyleCnt="3"/>
      <dgm:spPr/>
    </dgm:pt>
  </dgm:ptLst>
  <dgm:cxnLst>
    <dgm:cxn modelId="{59E15E08-6D3C-4688-8913-1CDCD593BC7E}" type="presOf" srcId="{BFD2B19C-F404-4267-91C7-F43ECDFD64FB}" destId="{30A1F49B-CD33-440F-B804-A13B5073968D}" srcOrd="0" destOrd="0" presId="urn:microsoft.com/office/officeart/2005/8/layout/bList2"/>
    <dgm:cxn modelId="{D2782114-6F1A-4A0A-BC29-454F1B747B25}" srcId="{61C505D2-5F26-4449-B4F4-747A1D2FB69A}" destId="{B89E7FC0-D93C-4A77-8331-3C11F6955C6B}" srcOrd="2" destOrd="0" parTransId="{9245213D-31E2-4A79-97EC-2662D31AFEA5}" sibTransId="{03517E48-C085-43A2-8FFA-38E8E59F461D}"/>
    <dgm:cxn modelId="{683BE11A-48DC-4419-B4AC-46B3FE2FFE0B}" type="presOf" srcId="{B89E7FC0-D93C-4A77-8331-3C11F6955C6B}" destId="{98175EA8-782A-4B77-BC24-A94002E5DB1E}" srcOrd="0" destOrd="0" presId="urn:microsoft.com/office/officeart/2005/8/layout/bList2"/>
    <dgm:cxn modelId="{21A51369-98A7-4776-9389-AD8CEEAB0DCF}" type="presOf" srcId="{6CCC7FED-4D5A-41C8-91FF-554175514EBF}" destId="{17DF6556-DF83-4284-A79B-6642B9F76154}" srcOrd="0" destOrd="0" presId="urn:microsoft.com/office/officeart/2005/8/layout/bList2"/>
    <dgm:cxn modelId="{3E207B6F-2FA9-476A-85D5-FD9AE55418B1}" type="presOf" srcId="{CE4968CB-BA38-4F0B-B418-60186AB1FC16}" destId="{83917F74-F1B4-4CB4-87A6-E12868736B0B}" srcOrd="0" destOrd="0" presId="urn:microsoft.com/office/officeart/2005/8/layout/bList2"/>
    <dgm:cxn modelId="{014ACF79-A017-4F8B-B769-356CD6C5848B}" type="presOf" srcId="{CE4968CB-BA38-4F0B-B418-60186AB1FC16}" destId="{C4E49D41-55EE-4C1F-97D7-75B46788C75A}" srcOrd="1" destOrd="0" presId="urn:microsoft.com/office/officeart/2005/8/layout/bList2"/>
    <dgm:cxn modelId="{72B5578A-2DFA-4BE1-95C5-2FA000C766C6}" type="presOf" srcId="{B89E7FC0-D93C-4A77-8331-3C11F6955C6B}" destId="{7B641471-E20C-4738-9D27-21FEFA426CC8}" srcOrd="1" destOrd="0" presId="urn:microsoft.com/office/officeart/2005/8/layout/bList2"/>
    <dgm:cxn modelId="{427D118F-AB8A-47E7-9B60-ACF4AF4F95EA}" type="presOf" srcId="{28CD9154-499B-4F5C-B580-14C79138F997}" destId="{CE2509E0-B1DA-45D3-ACAC-8DADAC4A4C3A}" srcOrd="0" destOrd="0" presId="urn:microsoft.com/office/officeart/2005/8/layout/bList2"/>
    <dgm:cxn modelId="{79375E90-F394-41D3-A543-B6741B099268}" srcId="{61C505D2-5F26-4449-B4F4-747A1D2FB69A}" destId="{CE4968CB-BA38-4F0B-B418-60186AB1FC16}" srcOrd="1" destOrd="0" parTransId="{B3106DCA-D3ED-4BDB-A86C-B48FF1F4DD47}" sibTransId="{BFD2B19C-F404-4267-91C7-F43ECDFD64FB}"/>
    <dgm:cxn modelId="{0841EB99-6889-4935-A36D-FE0F1D3FDA0A}" type="presOf" srcId="{6CCC7FED-4D5A-41C8-91FF-554175514EBF}" destId="{A6A5097D-3FDD-48D9-8A63-DFA0FA86E632}" srcOrd="1" destOrd="0" presId="urn:microsoft.com/office/officeart/2005/8/layout/bList2"/>
    <dgm:cxn modelId="{B7B03EB6-D412-4DCC-8378-331AD09E9B9C}" srcId="{61C505D2-5F26-4449-B4F4-747A1D2FB69A}" destId="{6CCC7FED-4D5A-41C8-91FF-554175514EBF}" srcOrd="0" destOrd="0" parTransId="{5CA43585-8162-44A6-A2D6-5892F24EA06B}" sibTransId="{28CD9154-499B-4F5C-B580-14C79138F997}"/>
    <dgm:cxn modelId="{DB4D73BD-5FE7-4BE1-B917-66EE70657BAE}" type="presOf" srcId="{61C505D2-5F26-4449-B4F4-747A1D2FB69A}" destId="{826E56B7-6D95-4DEF-B79A-EE08052C6F68}" srcOrd="0" destOrd="0" presId="urn:microsoft.com/office/officeart/2005/8/layout/bList2"/>
    <dgm:cxn modelId="{9876F22D-A194-4746-A84C-B5F19A8EBB6E}" type="presParOf" srcId="{826E56B7-6D95-4DEF-B79A-EE08052C6F68}" destId="{9744A051-4A5E-465D-BCD3-00A4EA6B23DD}" srcOrd="0" destOrd="0" presId="urn:microsoft.com/office/officeart/2005/8/layout/bList2"/>
    <dgm:cxn modelId="{CAD89582-315B-4336-9A89-035EA396B95F}" type="presParOf" srcId="{9744A051-4A5E-465D-BCD3-00A4EA6B23DD}" destId="{36DDEE1A-6EFA-40FF-BFE4-027D275311A6}" srcOrd="0" destOrd="0" presId="urn:microsoft.com/office/officeart/2005/8/layout/bList2"/>
    <dgm:cxn modelId="{2EB0E7CB-99BC-4DB4-A198-3A6C6DB94B1E}" type="presParOf" srcId="{9744A051-4A5E-465D-BCD3-00A4EA6B23DD}" destId="{17DF6556-DF83-4284-A79B-6642B9F76154}" srcOrd="1" destOrd="0" presId="urn:microsoft.com/office/officeart/2005/8/layout/bList2"/>
    <dgm:cxn modelId="{DCBEA49A-DC61-4E1B-B91A-7D8862F06FDE}" type="presParOf" srcId="{9744A051-4A5E-465D-BCD3-00A4EA6B23DD}" destId="{A6A5097D-3FDD-48D9-8A63-DFA0FA86E632}" srcOrd="2" destOrd="0" presId="urn:microsoft.com/office/officeart/2005/8/layout/bList2"/>
    <dgm:cxn modelId="{9A8CA835-FD22-4E46-9BA6-0C62B32AF87D}" type="presParOf" srcId="{9744A051-4A5E-465D-BCD3-00A4EA6B23DD}" destId="{5B76F2BA-87D2-4C48-BE77-852F08C83879}" srcOrd="3" destOrd="0" presId="urn:microsoft.com/office/officeart/2005/8/layout/bList2"/>
    <dgm:cxn modelId="{93F35FB6-29F6-4297-B6B4-6674CDD8D5D7}" type="presParOf" srcId="{826E56B7-6D95-4DEF-B79A-EE08052C6F68}" destId="{CE2509E0-B1DA-45D3-ACAC-8DADAC4A4C3A}" srcOrd="1" destOrd="0" presId="urn:microsoft.com/office/officeart/2005/8/layout/bList2"/>
    <dgm:cxn modelId="{277D4FB6-5F22-41EB-878C-E4EA84A5012D}" type="presParOf" srcId="{826E56B7-6D95-4DEF-B79A-EE08052C6F68}" destId="{81FB5119-E7DE-44A7-81AF-F1748AFE8726}" srcOrd="2" destOrd="0" presId="urn:microsoft.com/office/officeart/2005/8/layout/bList2"/>
    <dgm:cxn modelId="{5479FF6E-CB72-41F7-B574-6E99C41A6058}" type="presParOf" srcId="{81FB5119-E7DE-44A7-81AF-F1748AFE8726}" destId="{0184A903-5DDD-436D-9F05-35EC2EA2E80F}" srcOrd="0" destOrd="0" presId="urn:microsoft.com/office/officeart/2005/8/layout/bList2"/>
    <dgm:cxn modelId="{2C956B47-A5CB-4A28-A980-8B726BF5749B}" type="presParOf" srcId="{81FB5119-E7DE-44A7-81AF-F1748AFE8726}" destId="{83917F74-F1B4-4CB4-87A6-E12868736B0B}" srcOrd="1" destOrd="0" presId="urn:microsoft.com/office/officeart/2005/8/layout/bList2"/>
    <dgm:cxn modelId="{5985EEBC-6C71-4BAC-8B4F-CAAFD9ACD90B}" type="presParOf" srcId="{81FB5119-E7DE-44A7-81AF-F1748AFE8726}" destId="{C4E49D41-55EE-4C1F-97D7-75B46788C75A}" srcOrd="2" destOrd="0" presId="urn:microsoft.com/office/officeart/2005/8/layout/bList2"/>
    <dgm:cxn modelId="{9DA04704-B97F-4C44-B177-61D6DEA6002C}" type="presParOf" srcId="{81FB5119-E7DE-44A7-81AF-F1748AFE8726}" destId="{271384D7-A740-4C6F-ADC6-8E2C4FDB1373}" srcOrd="3" destOrd="0" presId="urn:microsoft.com/office/officeart/2005/8/layout/bList2"/>
    <dgm:cxn modelId="{04962C0E-0B55-4424-A423-CD9E455C2DCE}" type="presParOf" srcId="{826E56B7-6D95-4DEF-B79A-EE08052C6F68}" destId="{30A1F49B-CD33-440F-B804-A13B5073968D}" srcOrd="3" destOrd="0" presId="urn:microsoft.com/office/officeart/2005/8/layout/bList2"/>
    <dgm:cxn modelId="{C88B53B2-CB2B-4C63-B37E-1A50412FE652}" type="presParOf" srcId="{826E56B7-6D95-4DEF-B79A-EE08052C6F68}" destId="{A04D9396-7D27-4F2B-B784-D5691320688A}" srcOrd="4" destOrd="0" presId="urn:microsoft.com/office/officeart/2005/8/layout/bList2"/>
    <dgm:cxn modelId="{D057242D-BADA-4362-A55F-8A6C660E272E}" type="presParOf" srcId="{A04D9396-7D27-4F2B-B784-D5691320688A}" destId="{37792C6C-5575-4195-A56E-CD52CF7CEB89}" srcOrd="0" destOrd="0" presId="urn:microsoft.com/office/officeart/2005/8/layout/bList2"/>
    <dgm:cxn modelId="{AB0080EE-3BE9-46C4-95C4-BAFC29A124F5}" type="presParOf" srcId="{A04D9396-7D27-4F2B-B784-D5691320688A}" destId="{98175EA8-782A-4B77-BC24-A94002E5DB1E}" srcOrd="1" destOrd="0" presId="urn:microsoft.com/office/officeart/2005/8/layout/bList2"/>
    <dgm:cxn modelId="{AA3C1A78-6C3D-40D1-9FB7-0CA98882B1AF}" type="presParOf" srcId="{A04D9396-7D27-4F2B-B784-D5691320688A}" destId="{7B641471-E20C-4738-9D27-21FEFA426CC8}" srcOrd="2" destOrd="0" presId="urn:microsoft.com/office/officeart/2005/8/layout/bList2"/>
    <dgm:cxn modelId="{8CEDDAA3-F715-4B5A-94A9-B11FD657F83C}" type="presParOf" srcId="{A04D9396-7D27-4F2B-B784-D5691320688A}" destId="{95B1528B-69A3-4E6C-9EC2-B9C0FE18EB16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DDEE1A-6EFA-40FF-BFE4-027D275311A6}">
      <dsp:nvSpPr>
        <dsp:cNvPr id="0" name=""/>
        <dsp:cNvSpPr/>
      </dsp:nvSpPr>
      <dsp:spPr>
        <a:xfrm>
          <a:off x="4573" y="1013643"/>
          <a:ext cx="1975346" cy="1474554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A5097D-3FDD-48D9-8A63-DFA0FA86E632}">
      <dsp:nvSpPr>
        <dsp:cNvPr id="0" name=""/>
        <dsp:cNvSpPr/>
      </dsp:nvSpPr>
      <dsp:spPr>
        <a:xfrm>
          <a:off x="4573" y="2488197"/>
          <a:ext cx="1975346" cy="6340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0" rIns="304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Frontend</a:t>
          </a:r>
        </a:p>
      </dsp:txBody>
      <dsp:txXfrm>
        <a:off x="4573" y="2488197"/>
        <a:ext cx="1391089" cy="634058"/>
      </dsp:txXfrm>
    </dsp:sp>
    <dsp:sp modelId="{5B76F2BA-87D2-4C48-BE77-852F08C83879}">
      <dsp:nvSpPr>
        <dsp:cNvPr id="0" name=""/>
        <dsp:cNvSpPr/>
      </dsp:nvSpPr>
      <dsp:spPr>
        <a:xfrm>
          <a:off x="1451542" y="2588912"/>
          <a:ext cx="691371" cy="691371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84A903-5DDD-436D-9F05-35EC2EA2E80F}">
      <dsp:nvSpPr>
        <dsp:cNvPr id="0" name=""/>
        <dsp:cNvSpPr/>
      </dsp:nvSpPr>
      <dsp:spPr>
        <a:xfrm>
          <a:off x="2314196" y="1013643"/>
          <a:ext cx="1975346" cy="1474554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E49D41-55EE-4C1F-97D7-75B46788C75A}">
      <dsp:nvSpPr>
        <dsp:cNvPr id="0" name=""/>
        <dsp:cNvSpPr/>
      </dsp:nvSpPr>
      <dsp:spPr>
        <a:xfrm>
          <a:off x="2314196" y="2488197"/>
          <a:ext cx="1975346" cy="6340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0" rIns="304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backend</a:t>
          </a:r>
        </a:p>
      </dsp:txBody>
      <dsp:txXfrm>
        <a:off x="2314196" y="2488197"/>
        <a:ext cx="1391089" cy="634058"/>
      </dsp:txXfrm>
    </dsp:sp>
    <dsp:sp modelId="{271384D7-A740-4C6F-ADC6-8E2C4FDB1373}">
      <dsp:nvSpPr>
        <dsp:cNvPr id="0" name=""/>
        <dsp:cNvSpPr/>
      </dsp:nvSpPr>
      <dsp:spPr>
        <a:xfrm>
          <a:off x="3761165" y="2588912"/>
          <a:ext cx="691371" cy="691371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792C6C-5575-4195-A56E-CD52CF7CEB89}">
      <dsp:nvSpPr>
        <dsp:cNvPr id="0" name=""/>
        <dsp:cNvSpPr/>
      </dsp:nvSpPr>
      <dsp:spPr>
        <a:xfrm>
          <a:off x="4623819" y="1013643"/>
          <a:ext cx="1975346" cy="1474554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641471-E20C-4738-9D27-21FEFA426CC8}">
      <dsp:nvSpPr>
        <dsp:cNvPr id="0" name=""/>
        <dsp:cNvSpPr/>
      </dsp:nvSpPr>
      <dsp:spPr>
        <a:xfrm>
          <a:off x="4623819" y="2488197"/>
          <a:ext cx="1975346" cy="6340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0" rIns="304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 err="1"/>
            <a:t>databse</a:t>
          </a:r>
          <a:endParaRPr lang="fr-FR" sz="2400" kern="1200" dirty="0"/>
        </a:p>
      </dsp:txBody>
      <dsp:txXfrm>
        <a:off x="4623819" y="2488197"/>
        <a:ext cx="1391089" cy="634058"/>
      </dsp:txXfrm>
    </dsp:sp>
    <dsp:sp modelId="{95B1528B-69A3-4E6C-9EC2-B9C0FE18EB16}">
      <dsp:nvSpPr>
        <dsp:cNvPr id="0" name=""/>
        <dsp:cNvSpPr/>
      </dsp:nvSpPr>
      <dsp:spPr>
        <a:xfrm>
          <a:off x="6070788" y="2588912"/>
          <a:ext cx="691371" cy="691371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c620bbb03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c620bbb03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4225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520625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6" name="Google Shape;1976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c620bbb03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c620bbb03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3697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c620bbb03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c620bbb03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1698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c620bbb03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c620bbb03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9208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c620bbb03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c620bbb03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9814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c620bbb03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c620bbb03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6573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290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6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7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16.png"/><Relationship Id="rId4" Type="http://schemas.openxmlformats.org/officeDocument/2006/relationships/diagramData" Target="../diagrams/data1.xml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jfif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microsoft.com/office/2017/06/relationships/model3d" Target="../media/model3d1.glb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microsoft.com/office/2017/06/relationships/model3d" Target="../media/model3d2.glb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7006856" y="2966484"/>
            <a:ext cx="1858555" cy="1965109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57CB51AE-74D2-4615-AEA7-C27769867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09" y="119226"/>
            <a:ext cx="773974" cy="876412"/>
          </a:xfrm>
          <a:prstGeom prst="rect">
            <a:avLst/>
          </a:prstGeom>
        </p:spPr>
      </p:pic>
      <p:pic>
        <p:nvPicPr>
          <p:cNvPr id="348" name="Image 347">
            <a:extLst>
              <a:ext uri="{FF2B5EF4-FFF2-40B4-BE49-F238E27FC236}">
                <a16:creationId xmlns:a16="http://schemas.microsoft.com/office/drawing/2014/main" id="{55E57289-DAD6-4F96-A96D-05DB72CF409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927" y="160570"/>
            <a:ext cx="767304" cy="775536"/>
          </a:xfrm>
          <a:prstGeom prst="rect">
            <a:avLst/>
          </a:prstGeom>
          <a:noFill/>
        </p:spPr>
      </p:pic>
      <p:pic>
        <p:nvPicPr>
          <p:cNvPr id="349" name="Image 348">
            <a:extLst>
              <a:ext uri="{FF2B5EF4-FFF2-40B4-BE49-F238E27FC236}">
                <a16:creationId xmlns:a16="http://schemas.microsoft.com/office/drawing/2014/main" id="{10479633-718A-475B-A269-FE0608E80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440" y="1964200"/>
            <a:ext cx="3154404" cy="1845303"/>
          </a:xfrm>
          <a:prstGeom prst="rect">
            <a:avLst/>
          </a:prstGeom>
        </p:spPr>
      </p:pic>
      <p:sp>
        <p:nvSpPr>
          <p:cNvPr id="350" name="Rectangle 349">
            <a:extLst>
              <a:ext uri="{FF2B5EF4-FFF2-40B4-BE49-F238E27FC236}">
                <a16:creationId xmlns:a16="http://schemas.microsoft.com/office/drawing/2014/main" id="{A1740621-8515-4910-AB68-580D9FF9A31D}"/>
              </a:ext>
            </a:extLst>
          </p:cNvPr>
          <p:cNvSpPr/>
          <p:nvPr/>
        </p:nvSpPr>
        <p:spPr>
          <a:xfrm>
            <a:off x="3130283" y="4544265"/>
            <a:ext cx="28834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3A3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 year: 2022/2023</a:t>
            </a: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E918334B-479F-4787-BEF6-34E09505A823}"/>
              </a:ext>
            </a:extLst>
          </p:cNvPr>
          <p:cNvSpPr/>
          <p:nvPr/>
        </p:nvSpPr>
        <p:spPr>
          <a:xfrm>
            <a:off x="3410463" y="1838581"/>
            <a:ext cx="2323072" cy="2876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Host company: ACT CONSULT</a:t>
            </a:r>
            <a:endParaRPr lang="fr-FR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84B9186A-8888-4CD1-A8BC-B5A4D07624A1}"/>
              </a:ext>
            </a:extLst>
          </p:cNvPr>
          <p:cNvSpPr/>
          <p:nvPr/>
        </p:nvSpPr>
        <p:spPr>
          <a:xfrm>
            <a:off x="1764361" y="165130"/>
            <a:ext cx="54735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Ministry of Higher Education and Scientific Research </a:t>
            </a:r>
          </a:p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Directorate of Technological Studies</a:t>
            </a:r>
          </a:p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Institute of Technological Studies of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Zaghouan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2507A509-71A9-4658-AC9D-355E13C271FF}"/>
              </a:ext>
            </a:extLst>
          </p:cNvPr>
          <p:cNvSpPr/>
          <p:nvPr/>
        </p:nvSpPr>
        <p:spPr>
          <a:xfrm>
            <a:off x="839796" y="3671003"/>
            <a:ext cx="24961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Elaborated by:  Youssef Ben Salem</a:t>
            </a:r>
            <a:endParaRPr lang="fr-FR" sz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479D03AD-80F2-4142-AFA6-209288F2D89B}"/>
              </a:ext>
            </a:extLst>
          </p:cNvPr>
          <p:cNvSpPr/>
          <p:nvPr/>
        </p:nvSpPr>
        <p:spPr>
          <a:xfrm>
            <a:off x="845486" y="3943145"/>
            <a:ext cx="29787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Professional Supervisor:  Nizar Ben Salem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41E0E6-720E-47D4-8384-09B4D7D1E3CE}"/>
              </a:ext>
            </a:extLst>
          </p:cNvPr>
          <p:cNvSpPr/>
          <p:nvPr/>
        </p:nvSpPr>
        <p:spPr>
          <a:xfrm>
            <a:off x="1981709" y="1060838"/>
            <a:ext cx="51805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altLang="fr-FR" sz="2800" b="1" i="1" dirty="0">
                <a:solidFill>
                  <a:schemeClr val="tx1"/>
                </a:solidFill>
              </a:rPr>
              <a:t>SECOND YEAR INTERNSHIP</a:t>
            </a:r>
            <a:endParaRPr lang="fr-FR" altLang="fr-FR" sz="2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44E9CD-434F-460A-BB0D-29D53032D0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10</a:t>
            </a:fld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C84C3E-849F-4188-B395-BFD3137F8E55}"/>
              </a:ext>
            </a:extLst>
          </p:cNvPr>
          <p:cNvSpPr/>
          <p:nvPr/>
        </p:nvSpPr>
        <p:spPr>
          <a:xfrm>
            <a:off x="2100287" y="3953817"/>
            <a:ext cx="23528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Arial Rounded MT Bold" panose="020F0704030504030204" pitchFamily="34" charset="0"/>
                <a:sym typeface="Barlow SemiBold"/>
              </a:rPr>
              <a:t>Class </a:t>
            </a:r>
            <a:r>
              <a:rPr lang="fr-FR" sz="2400" dirty="0" err="1">
                <a:solidFill>
                  <a:schemeClr val="bg1"/>
                </a:solidFill>
                <a:latin typeface="Arial Rounded MT Bold" panose="020F0704030504030204" pitchFamily="34" charset="0"/>
                <a:sym typeface="Barlow SemiBold"/>
              </a:rPr>
              <a:t>diagram</a:t>
            </a:r>
            <a:endParaRPr lang="fr-FR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43DB690-0C7F-4B87-BD8E-F7E448D17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056" y="161638"/>
            <a:ext cx="1509428" cy="177193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4F0CCBD-4EEE-4E8D-A411-BEF133E85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77" y="567860"/>
            <a:ext cx="5724689" cy="33564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414B7C3-F361-46DD-B7D4-59EE98729B4C}"/>
              </a:ext>
            </a:extLst>
          </p:cNvPr>
          <p:cNvSpPr/>
          <p:nvPr/>
        </p:nvSpPr>
        <p:spPr>
          <a:xfrm>
            <a:off x="3753504" y="5257800"/>
            <a:ext cx="16369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Internship </a:t>
            </a:r>
            <a:r>
              <a:rPr lang="fr-FR" dirty="0" err="1"/>
              <a:t>Context</a:t>
            </a:r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D0B56E-1A93-4027-8448-BEC220049829}"/>
              </a:ext>
            </a:extLst>
          </p:cNvPr>
          <p:cNvSpPr/>
          <p:nvPr/>
        </p:nvSpPr>
        <p:spPr>
          <a:xfrm>
            <a:off x="6308671" y="1831641"/>
            <a:ext cx="2167155" cy="183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000" b="1" dirty="0">
                <a:solidFill>
                  <a:schemeClr val="bg1"/>
                </a:solidFill>
                <a:latin typeface="Barlow SemiBold" panose="020B0604020202020204" charset="0"/>
                <a:ea typeface="Calibri" panose="020F0502020204030204" pitchFamily="34" charset="0"/>
                <a:cs typeface="Arial" panose="020B0604020202020204" pitchFamily="34" charset="0"/>
              </a:rPr>
              <a:t>Class diagram help to visualize and describe the structure of the system</a:t>
            </a:r>
            <a:endParaRPr lang="fr-FR" sz="1800" b="1" dirty="0">
              <a:solidFill>
                <a:schemeClr val="bg1"/>
              </a:solidFill>
              <a:effectLst/>
              <a:latin typeface="Barlow SemiBold" panose="020B060402020202020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933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44E9CD-434F-460A-BB0D-29D53032D0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11</a:t>
            </a:fld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C84C3E-849F-4188-B395-BFD3137F8E55}"/>
              </a:ext>
            </a:extLst>
          </p:cNvPr>
          <p:cNvSpPr/>
          <p:nvPr/>
        </p:nvSpPr>
        <p:spPr>
          <a:xfrm>
            <a:off x="966689" y="4405917"/>
            <a:ext cx="32528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err="1">
                <a:solidFill>
                  <a:schemeClr val="bg1"/>
                </a:solidFill>
                <a:latin typeface="Arial Rounded MT Bold" panose="020F0704030504030204" pitchFamily="34" charset="0"/>
                <a:sym typeface="Barlow SemiBold"/>
              </a:rPr>
              <a:t>Sequence</a:t>
            </a:r>
            <a:r>
              <a:rPr lang="fr-FR" sz="2400" dirty="0">
                <a:solidFill>
                  <a:schemeClr val="bg1"/>
                </a:solidFill>
                <a:latin typeface="Arial Rounded MT Bold" panose="020F0704030504030204" pitchFamily="34" charset="0"/>
                <a:sym typeface="Barlow SemiBold"/>
              </a:rPr>
              <a:t> </a:t>
            </a:r>
            <a:r>
              <a:rPr lang="fr-FR" sz="2400" dirty="0" err="1">
                <a:solidFill>
                  <a:schemeClr val="bg1"/>
                </a:solidFill>
                <a:latin typeface="Arial Rounded MT Bold" panose="020F0704030504030204" pitchFamily="34" charset="0"/>
                <a:sym typeface="Barlow SemiBold"/>
              </a:rPr>
              <a:t>diagram</a:t>
            </a:r>
            <a:endParaRPr lang="fr-FR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14B7C3-F361-46DD-B7D4-59EE98729B4C}"/>
              </a:ext>
            </a:extLst>
          </p:cNvPr>
          <p:cNvSpPr/>
          <p:nvPr/>
        </p:nvSpPr>
        <p:spPr>
          <a:xfrm>
            <a:off x="3092246" y="-551359"/>
            <a:ext cx="26356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fr-FR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Initial Planning and conception 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691A778-FF55-4245-9BE9-6E506B973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8082"/>
            <a:ext cx="3952875" cy="418783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3A33862-1D25-4ABD-B422-4D757C863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504" y="218082"/>
            <a:ext cx="1630631" cy="1505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001ED8-8ED5-477A-80E3-DC3D3EC0E6C7}"/>
              </a:ext>
            </a:extLst>
          </p:cNvPr>
          <p:cNvSpPr/>
          <p:nvPr/>
        </p:nvSpPr>
        <p:spPr>
          <a:xfrm>
            <a:off x="4679542" y="1609744"/>
            <a:ext cx="299296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Barlow SemiBold" panose="020B0604020202020204" charset="0"/>
                <a:ea typeface="Calibri" panose="020F0502020204030204" pitchFamily="34" charset="0"/>
              </a:rPr>
              <a:t>sequence diagram is a diagram that enables the representation of interactions between objects </a:t>
            </a:r>
            <a:endParaRPr lang="fr-FR" sz="2000" dirty="0">
              <a:solidFill>
                <a:schemeClr val="bg1"/>
              </a:solidFill>
              <a:latin typeface="Barlow Semi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93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3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2840864" cy="5793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Roadmap</a:t>
            </a:r>
            <a:endParaRPr sz="3200" dirty="0"/>
          </a:p>
        </p:txBody>
      </p:sp>
      <p:sp>
        <p:nvSpPr>
          <p:cNvPr id="2295" name="Google Shape;2295;p3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296" name="Google Shape;2296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7" name="Google Shape;2297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98" name="Google Shape;2298;p39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2299" name="Google Shape;2299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0" name="Google Shape;2300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1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1" name="Google Shape;2301;p39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2302" name="Google Shape;2302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3" name="Google Shape;2303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3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4" name="Google Shape;2304;p39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2305" name="Google Shape;2305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6" name="Google Shape;2306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5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7" name="Google Shape;2307;p39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2308" name="Google Shape;2308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9" name="Google Shape;2309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6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10" name="Google Shape;2310;p39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2311" name="Google Shape;2311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2" name="Google Shape;2312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4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13" name="Google Shape;2313;p39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2314" name="Google Shape;2314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5" name="Google Shape;2315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2316" name="Google Shape;2316;p39"/>
          <p:cNvSpPr txBox="1"/>
          <p:nvPr/>
        </p:nvSpPr>
        <p:spPr>
          <a:xfrm>
            <a:off x="1379850" y="1379196"/>
            <a:ext cx="1286400" cy="310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fr-FR" sz="900" dirty="0" err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Presentation</a:t>
            </a:r>
            <a:r>
              <a:rPr lang="fr-FR" sz="9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 of the </a:t>
            </a:r>
            <a:r>
              <a:rPr lang="fr-FR" sz="900" dirty="0" err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company</a:t>
            </a:r>
            <a:endParaRPr sz="9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7" name="Google Shape;2317;p39"/>
          <p:cNvSpPr txBox="1"/>
          <p:nvPr/>
        </p:nvSpPr>
        <p:spPr>
          <a:xfrm>
            <a:off x="3377205" y="1519805"/>
            <a:ext cx="1286400" cy="180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conception </a:t>
            </a:r>
            <a:endParaRPr sz="9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8" name="Google Shape;2318;p39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fr-FR" sz="900" dirty="0" err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Implementation</a:t>
            </a:r>
            <a:r>
              <a:rPr lang="fr-FR" sz="9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 and interfaces</a:t>
            </a:r>
          </a:p>
        </p:txBody>
      </p:sp>
      <p:sp>
        <p:nvSpPr>
          <p:cNvPr id="2319" name="Google Shape;2319;p39"/>
          <p:cNvSpPr txBox="1"/>
          <p:nvPr/>
        </p:nvSpPr>
        <p:spPr>
          <a:xfrm>
            <a:off x="2418175" y="4063600"/>
            <a:ext cx="1286400" cy="18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dk2"/>
                </a:solidFill>
                <a:latin typeface="Barlow" panose="020B0604020202020204" charset="0"/>
                <a:ea typeface="Merriweather"/>
                <a:cs typeface="Merriweather"/>
                <a:sym typeface="Merriweather"/>
              </a:rPr>
              <a:t>Internship </a:t>
            </a:r>
            <a:r>
              <a:rPr lang="fr-FR" sz="900" dirty="0" err="1">
                <a:solidFill>
                  <a:schemeClr val="dk2"/>
                </a:solidFill>
                <a:latin typeface="Barlow" panose="020B0604020202020204" charset="0"/>
                <a:ea typeface="Merriweather"/>
                <a:cs typeface="Merriweather"/>
                <a:sym typeface="Merriweather"/>
              </a:rPr>
              <a:t>Context</a:t>
            </a:r>
            <a:endParaRPr lang="en" sz="900" dirty="0">
              <a:solidFill>
                <a:schemeClr val="dk2"/>
              </a:solidFill>
              <a:latin typeface="Barlow" panose="020B0604020202020204" charset="0"/>
              <a:ea typeface="Merriweather"/>
              <a:cs typeface="Merriweather"/>
              <a:sym typeface="Merriweather"/>
            </a:endParaRPr>
          </a:p>
        </p:txBody>
      </p:sp>
      <p:sp>
        <p:nvSpPr>
          <p:cNvPr id="2320" name="Google Shape;2320;p39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fr-FR" sz="900" dirty="0" err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Used</a:t>
            </a:r>
            <a:r>
              <a:rPr lang="fr-FR" sz="9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 technologies</a:t>
            </a:r>
          </a:p>
        </p:txBody>
      </p:sp>
      <p:sp>
        <p:nvSpPr>
          <p:cNvPr id="2321" name="Google Shape;2321;p39"/>
          <p:cNvSpPr txBox="1"/>
          <p:nvPr/>
        </p:nvSpPr>
        <p:spPr>
          <a:xfrm>
            <a:off x="6474335" y="4063600"/>
            <a:ext cx="1286400" cy="18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conclusion</a:t>
            </a:r>
            <a:endParaRPr sz="9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D58136B-5A9B-4E11-BD18-C6D4151C0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353" y="3655855"/>
            <a:ext cx="278021" cy="278021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BEDEFEFB-247D-406C-B7B9-45A7564D3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32" y="1794538"/>
            <a:ext cx="278021" cy="278021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D2541D1B-B499-4E5D-AC19-45BFF33BE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03" y="1801090"/>
            <a:ext cx="278021" cy="27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62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9"/>
          <p:cNvSpPr txBox="1">
            <a:spLocks noGrp="1"/>
          </p:cNvSpPr>
          <p:nvPr>
            <p:ph type="title"/>
          </p:nvPr>
        </p:nvSpPr>
        <p:spPr>
          <a:xfrm>
            <a:off x="561167" y="632283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Barlow SemiBold" panose="020B0604020202020204" charset="0"/>
              </a:rPr>
              <a:t>Used technologies</a:t>
            </a:r>
          </a:p>
        </p:txBody>
      </p:sp>
      <p:sp>
        <p:nvSpPr>
          <p:cNvPr id="860" name="Google Shape;860;p1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361A2C4-661A-46E5-A840-2AD724192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00" y="229927"/>
            <a:ext cx="2400300" cy="1487883"/>
          </a:xfrm>
          <a:prstGeom prst="rect">
            <a:avLst/>
          </a:prstGeom>
        </p:spPr>
      </p:pic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F21AD7F5-A192-4D10-97EC-F1B37570DC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3848488"/>
              </p:ext>
            </p:extLst>
          </p:nvPr>
        </p:nvGraphicFramePr>
        <p:xfrm>
          <a:off x="1043767" y="973868"/>
          <a:ext cx="6766733" cy="42939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58AFE6C-6742-430B-9C43-50EBAF8B668C}"/>
              </a:ext>
            </a:extLst>
          </p:cNvPr>
          <p:cNvSpPr/>
          <p:nvPr/>
        </p:nvSpPr>
        <p:spPr>
          <a:xfrm>
            <a:off x="1043767" y="2120068"/>
            <a:ext cx="205537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200" dirty="0"/>
              <a:t>User-</a:t>
            </a:r>
            <a:r>
              <a:rPr lang="fr-FR" sz="1200" dirty="0" err="1"/>
              <a:t>friendly</a:t>
            </a:r>
            <a:r>
              <a:rPr lang="fr-FR" sz="1200" dirty="0"/>
              <a:t> interface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200" dirty="0"/>
              <a:t>Responsive design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dirty="0"/>
              <a:t>Single page application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00" dirty="0"/>
              <a:t>Integration with the </a:t>
            </a:r>
            <a:br>
              <a:rPr lang="en-US" sz="1200" dirty="0"/>
            </a:br>
            <a:r>
              <a:rPr lang="en-US" sz="1200" dirty="0"/>
              <a:t>backend API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200" dirty="0"/>
              <a:t>Security </a:t>
            </a:r>
            <a:r>
              <a:rPr lang="fr-FR" sz="1200" dirty="0" err="1"/>
              <a:t>measures</a:t>
            </a:r>
            <a:endParaRPr lang="fr-FR" sz="12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1BD26F9-22EA-4C42-978E-4401BEC3D6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71339" y="3428516"/>
            <a:ext cx="1172089" cy="98895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7D38928-9107-4667-B437-A364E5EBDE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2800" y="3522265"/>
            <a:ext cx="1375693" cy="98895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C45A489-6FC3-40F9-9B4D-BAEB3C164E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66782" y="3522265"/>
            <a:ext cx="1188218" cy="10612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CF62971-A151-417A-B4F2-97DADEDA8B98}"/>
              </a:ext>
            </a:extLst>
          </p:cNvPr>
          <p:cNvSpPr/>
          <p:nvPr/>
        </p:nvSpPr>
        <p:spPr>
          <a:xfrm>
            <a:off x="3381617" y="2104336"/>
            <a:ext cx="1779654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dirty="0"/>
              <a:t>reliable 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1200" dirty="0"/>
              <a:t>Fast processing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fr-FR" sz="1200" dirty="0" err="1"/>
              <a:t>error</a:t>
            </a:r>
            <a:r>
              <a:rPr lang="fr-FR" sz="1200" dirty="0"/>
              <a:t> handling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fr-FR" sz="1200" dirty="0"/>
              <a:t>scalable and flexible </a:t>
            </a:r>
            <a:br>
              <a:rPr lang="fr-FR" sz="1200" dirty="0"/>
            </a:br>
            <a:r>
              <a:rPr lang="fr-FR" sz="1200" dirty="0"/>
              <a:t>API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fr-FR" sz="1200" dirty="0"/>
              <a:t>Security </a:t>
            </a:r>
            <a:r>
              <a:rPr lang="fr-FR" sz="1200" dirty="0" err="1"/>
              <a:t>measures</a:t>
            </a:r>
            <a:endParaRPr lang="fr-FR" sz="1200" dirty="0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fr-FR" sz="1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CDFC01-9510-40AA-915F-C8E798A9CC8B}"/>
              </a:ext>
            </a:extLst>
          </p:cNvPr>
          <p:cNvSpPr/>
          <p:nvPr/>
        </p:nvSpPr>
        <p:spPr>
          <a:xfrm>
            <a:off x="5643871" y="2120068"/>
            <a:ext cx="19704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fr-FR" sz="1200" dirty="0"/>
              <a:t>Efficient </a:t>
            </a:r>
            <a:r>
              <a:rPr lang="fr-FR" sz="1200" dirty="0" err="1"/>
              <a:t>storage</a:t>
            </a:r>
            <a:endParaRPr lang="fr-FR" sz="12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fr-FR" sz="1200" dirty="0"/>
              <a:t>Data </a:t>
            </a:r>
            <a:r>
              <a:rPr lang="fr-FR" sz="1200" dirty="0" err="1"/>
              <a:t>security</a:t>
            </a:r>
            <a:r>
              <a:rPr lang="fr-FR" sz="1200" dirty="0"/>
              <a:t> </a:t>
            </a:r>
            <a:r>
              <a:rPr lang="fr-FR" sz="1200" dirty="0" err="1"/>
              <a:t>measures</a:t>
            </a:r>
            <a:endParaRPr lang="fr-FR" sz="12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fr-FR" sz="1200" dirty="0" err="1"/>
              <a:t>Integration</a:t>
            </a:r>
            <a:r>
              <a:rPr lang="fr-FR" sz="1200" dirty="0"/>
              <a:t> </a:t>
            </a:r>
            <a:r>
              <a:rPr lang="fr-FR" sz="1200" dirty="0" err="1"/>
              <a:t>with</a:t>
            </a:r>
            <a:r>
              <a:rPr lang="fr-FR" sz="1200" dirty="0"/>
              <a:t> the </a:t>
            </a:r>
            <a:br>
              <a:rPr lang="fr-FR" sz="1200" dirty="0"/>
            </a:br>
            <a:r>
              <a:rPr lang="fr-FR" sz="1200" dirty="0"/>
              <a:t>backend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F2EAE7-573C-4FA0-AA16-79E3B8DE3479}"/>
              </a:ext>
            </a:extLst>
          </p:cNvPr>
          <p:cNvSpPr/>
          <p:nvPr/>
        </p:nvSpPr>
        <p:spPr>
          <a:xfrm>
            <a:off x="561167" y="1394979"/>
            <a:ext cx="63353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  <a:latin typeface="Barlow SemiBold" panose="020B0604020202020204" charset="0"/>
              </a:rPr>
              <a:t>Understanding our needs and motivations is essential for making the best choices</a:t>
            </a:r>
            <a:endParaRPr lang="fr-FR" sz="1200" b="1" dirty="0">
              <a:solidFill>
                <a:schemeClr val="bg2"/>
              </a:solidFill>
              <a:latin typeface="Barlow Semi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972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9C7625E-1868-48D6-AFFF-8C3F0F0373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14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E450FBC-5B4C-46A6-B385-5D55E9692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364" y="168116"/>
            <a:ext cx="1929271" cy="11811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719F71-3F79-4A50-8F9D-FA4EA8E3C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391" y="1045603"/>
            <a:ext cx="1183639" cy="118363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E26A643-0A53-4D62-99ED-B515C08A4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060" y="3426136"/>
            <a:ext cx="2062286" cy="10827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FDE695E-FCDA-4E17-8A5A-0F7B12188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3298" y="3378163"/>
            <a:ext cx="1183640" cy="117864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C201956-E167-4054-B7D1-133161B4B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133" y="889351"/>
            <a:ext cx="1520461" cy="175197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7EF7F93-14DA-44A4-AF6E-ACA1D495AC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9092" y="1510241"/>
            <a:ext cx="3145814" cy="299859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9918D7F9-F774-48B5-83A1-73892E22B3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1039183">
            <a:off x="9105925" y="-213673"/>
            <a:ext cx="2400300" cy="148788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4697EE8-3793-4107-A2CD-E4505792C2AA}"/>
              </a:ext>
            </a:extLst>
          </p:cNvPr>
          <p:cNvSpPr/>
          <p:nvPr/>
        </p:nvSpPr>
        <p:spPr>
          <a:xfrm>
            <a:off x="3747895" y="4515972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1395B"/>
                </a:solidFill>
                <a:latin typeface="Barlow SemiBold" panose="020B0604020202020204" charset="0"/>
              </a:rPr>
              <a:t>Used technologies</a:t>
            </a:r>
            <a:endParaRPr lang="fr-FR" dirty="0">
              <a:solidFill>
                <a:srgbClr val="0139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246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3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2840864" cy="5793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Roadmap</a:t>
            </a:r>
            <a:endParaRPr sz="3200" dirty="0"/>
          </a:p>
        </p:txBody>
      </p:sp>
      <p:sp>
        <p:nvSpPr>
          <p:cNvPr id="2295" name="Google Shape;2295;p3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296" name="Google Shape;2296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7" name="Google Shape;2297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98" name="Google Shape;2298;p39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2299" name="Google Shape;2299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0" name="Google Shape;2300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1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1" name="Google Shape;2301;p39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2302" name="Google Shape;2302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3" name="Google Shape;2303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3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4" name="Google Shape;2304;p39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2305" name="Google Shape;2305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6" name="Google Shape;2306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5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7" name="Google Shape;2307;p39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2308" name="Google Shape;2308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9" name="Google Shape;2309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6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10" name="Google Shape;2310;p39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2311" name="Google Shape;2311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2" name="Google Shape;2312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4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13" name="Google Shape;2313;p39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2314" name="Google Shape;2314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5" name="Google Shape;2315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2316" name="Google Shape;2316;p39"/>
          <p:cNvSpPr txBox="1"/>
          <p:nvPr/>
        </p:nvSpPr>
        <p:spPr>
          <a:xfrm>
            <a:off x="1379850" y="1379196"/>
            <a:ext cx="1286400" cy="310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fr-FR" sz="900" dirty="0" err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Presentation</a:t>
            </a:r>
            <a:r>
              <a:rPr lang="fr-FR" sz="9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 of the </a:t>
            </a:r>
            <a:r>
              <a:rPr lang="fr-FR" sz="900" dirty="0" err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company</a:t>
            </a:r>
            <a:endParaRPr sz="9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7" name="Google Shape;2317;p39"/>
          <p:cNvSpPr txBox="1"/>
          <p:nvPr/>
        </p:nvSpPr>
        <p:spPr>
          <a:xfrm>
            <a:off x="3423683" y="1519805"/>
            <a:ext cx="1239921" cy="180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conception </a:t>
            </a:r>
            <a:endParaRPr sz="9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8" name="Google Shape;2318;p39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fr-FR" sz="900" dirty="0" err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Implementation</a:t>
            </a:r>
            <a:r>
              <a:rPr lang="fr-FR" sz="9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 and interfaces</a:t>
            </a:r>
          </a:p>
        </p:txBody>
      </p:sp>
      <p:sp>
        <p:nvSpPr>
          <p:cNvPr id="2319" name="Google Shape;2319;p39"/>
          <p:cNvSpPr txBox="1"/>
          <p:nvPr/>
        </p:nvSpPr>
        <p:spPr>
          <a:xfrm>
            <a:off x="2418175" y="4063600"/>
            <a:ext cx="1286400" cy="18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dk2"/>
                </a:solidFill>
                <a:latin typeface="Barlow" panose="020B0604020202020204" charset="0"/>
                <a:ea typeface="Merriweather"/>
                <a:cs typeface="Merriweather"/>
                <a:sym typeface="Merriweather"/>
              </a:rPr>
              <a:t>Internship </a:t>
            </a:r>
            <a:r>
              <a:rPr lang="fr-FR" sz="900" dirty="0" err="1">
                <a:solidFill>
                  <a:schemeClr val="dk2"/>
                </a:solidFill>
                <a:latin typeface="Barlow" panose="020B0604020202020204" charset="0"/>
                <a:ea typeface="Merriweather"/>
                <a:cs typeface="Merriweather"/>
                <a:sym typeface="Merriweather"/>
              </a:rPr>
              <a:t>Context</a:t>
            </a:r>
            <a:endParaRPr lang="en" sz="900" dirty="0">
              <a:solidFill>
                <a:schemeClr val="dk2"/>
              </a:solidFill>
              <a:latin typeface="Barlow" panose="020B0604020202020204" charset="0"/>
              <a:ea typeface="Merriweather"/>
              <a:cs typeface="Merriweather"/>
              <a:sym typeface="Merriweather"/>
            </a:endParaRPr>
          </a:p>
        </p:txBody>
      </p:sp>
      <p:sp>
        <p:nvSpPr>
          <p:cNvPr id="2320" name="Google Shape;2320;p39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fr-FR" sz="900" dirty="0" err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Used</a:t>
            </a:r>
            <a:r>
              <a:rPr lang="fr-FR" sz="9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 technologies</a:t>
            </a:r>
          </a:p>
        </p:txBody>
      </p:sp>
      <p:sp>
        <p:nvSpPr>
          <p:cNvPr id="2321" name="Google Shape;2321;p39"/>
          <p:cNvSpPr txBox="1"/>
          <p:nvPr/>
        </p:nvSpPr>
        <p:spPr>
          <a:xfrm>
            <a:off x="6474335" y="4063600"/>
            <a:ext cx="1286400" cy="18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conclusion</a:t>
            </a:r>
            <a:endParaRPr sz="9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D58136B-5A9B-4E11-BD18-C6D4151C0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353" y="3655855"/>
            <a:ext cx="278021" cy="278021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BEDEFEFB-247D-406C-B7B9-45A7564D3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32" y="1794538"/>
            <a:ext cx="278021" cy="278021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D2541D1B-B499-4E5D-AC19-45BFF33BE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03" y="1801090"/>
            <a:ext cx="278021" cy="278021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B9935F68-13DF-4ADA-B6C7-C3516C358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428" y="3673989"/>
            <a:ext cx="278021" cy="27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00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24"/>
          <p:cNvSpPr txBox="1">
            <a:spLocks noGrp="1"/>
          </p:cNvSpPr>
          <p:nvPr>
            <p:ph type="title"/>
          </p:nvPr>
        </p:nvSpPr>
        <p:spPr>
          <a:xfrm>
            <a:off x="416498" y="687982"/>
            <a:ext cx="5640900" cy="39171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dirty="0" err="1">
                <a:latin typeface="Arial Rounded MT Bold" panose="020F0704030504030204" pitchFamily="34" charset="0"/>
              </a:rPr>
              <a:t>Implementation</a:t>
            </a:r>
            <a:r>
              <a:rPr lang="fr-FR" sz="2800" dirty="0">
                <a:latin typeface="Arial Rounded MT Bold" panose="020F0704030504030204" pitchFamily="34" charset="0"/>
              </a:rPr>
              <a:t> and interfaces</a:t>
            </a:r>
            <a:endParaRPr sz="2800" dirty="0">
              <a:latin typeface="Arial Rounded MT Bold" panose="020F0704030504030204" pitchFamily="34" charset="0"/>
            </a:endParaRPr>
          </a:p>
        </p:txBody>
      </p:sp>
      <p:sp>
        <p:nvSpPr>
          <p:cNvPr id="1046" name="Google Shape;1046;p2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98" name="Image 97" descr="C:\Users\IDEAL-INFO\Downloads\Green and White Simple Budget Pie Chart Graph (1).png">
            <a:extLst>
              <a:ext uri="{FF2B5EF4-FFF2-40B4-BE49-F238E27FC236}">
                <a16:creationId xmlns:a16="http://schemas.microsoft.com/office/drawing/2014/main" id="{CD4F9F1A-89F9-4DAC-AB23-E2956F69404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19" b="19206"/>
          <a:stretch/>
        </p:blipFill>
        <p:spPr bwMode="auto">
          <a:xfrm>
            <a:off x="4528185" y="2429447"/>
            <a:ext cx="4523790" cy="202607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9" name="Image 98">
            <a:extLst>
              <a:ext uri="{FF2B5EF4-FFF2-40B4-BE49-F238E27FC236}">
                <a16:creationId xmlns:a16="http://schemas.microsoft.com/office/drawing/2014/main" id="{9391138C-ACD0-4D96-BA76-36F8E79FB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395" y="322395"/>
            <a:ext cx="2218080" cy="178770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788AEF-ED12-4C62-A6A5-98AEB599DC25}"/>
              </a:ext>
            </a:extLst>
          </p:cNvPr>
          <p:cNvSpPr/>
          <p:nvPr/>
        </p:nvSpPr>
        <p:spPr>
          <a:xfrm>
            <a:off x="633591" y="1600685"/>
            <a:ext cx="3639138" cy="19926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Set up development environment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the database and make the connection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 the request on different routes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the interfaces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Routing and security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and debug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484ECBA-FFEF-492B-826A-65505B0A63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17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F7388CC-554A-4AC7-87C6-658C941C9BC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" b="1"/>
          <a:stretch/>
        </p:blipFill>
        <p:spPr>
          <a:xfrm>
            <a:off x="350875" y="1095153"/>
            <a:ext cx="6134985" cy="33067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A73F93-E65B-4138-9005-E79B0A76122F}"/>
              </a:ext>
            </a:extLst>
          </p:cNvPr>
          <p:cNvSpPr/>
          <p:nvPr/>
        </p:nvSpPr>
        <p:spPr>
          <a:xfrm>
            <a:off x="2826130" y="306695"/>
            <a:ext cx="28632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list of files (Admin view)</a:t>
            </a:r>
            <a:endParaRPr lang="fr-FR" sz="2000" dirty="0">
              <a:solidFill>
                <a:schemeClr val="accent2"/>
              </a:solidFill>
            </a:endParaRP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5E2F7218-1C26-4CE1-A19C-3BC6FB0CA410}"/>
              </a:ext>
            </a:extLst>
          </p:cNvPr>
          <p:cNvCxnSpPr>
            <a:cxnSpLocks/>
          </p:cNvCxnSpPr>
          <p:nvPr/>
        </p:nvCxnSpPr>
        <p:spPr>
          <a:xfrm>
            <a:off x="5076825" y="3295650"/>
            <a:ext cx="66675" cy="1341100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8990623E-7E12-4F3F-B12B-91358640455E}"/>
              </a:ext>
            </a:extLst>
          </p:cNvPr>
          <p:cNvCxnSpPr/>
          <p:nvPr/>
        </p:nvCxnSpPr>
        <p:spPr>
          <a:xfrm>
            <a:off x="6153150" y="3886200"/>
            <a:ext cx="1219200" cy="80000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0A002215-1A30-478B-A8D4-309ED0B452CC}"/>
              </a:ext>
            </a:extLst>
          </p:cNvPr>
          <p:cNvCxnSpPr>
            <a:cxnSpLocks/>
          </p:cNvCxnSpPr>
          <p:nvPr/>
        </p:nvCxnSpPr>
        <p:spPr>
          <a:xfrm flipV="1">
            <a:off x="5689414" y="1558619"/>
            <a:ext cx="1439715" cy="49844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F0A5F978-A84A-4B9D-A3D8-3F8A6A5C933E}"/>
              </a:ext>
            </a:extLst>
          </p:cNvPr>
          <p:cNvCxnSpPr>
            <a:cxnSpLocks/>
          </p:cNvCxnSpPr>
          <p:nvPr/>
        </p:nvCxnSpPr>
        <p:spPr>
          <a:xfrm flipV="1">
            <a:off x="5539563" y="1095153"/>
            <a:ext cx="1589566" cy="96658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45B951E2-4D60-4F96-B7E5-96D7674544DF}"/>
              </a:ext>
            </a:extLst>
          </p:cNvPr>
          <p:cNvCxnSpPr/>
          <p:nvPr/>
        </p:nvCxnSpPr>
        <p:spPr>
          <a:xfrm>
            <a:off x="5842590" y="2120566"/>
            <a:ext cx="128653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7A72EFC4-CBD7-4E3D-A30E-23E0C5240E07}"/>
              </a:ext>
            </a:extLst>
          </p:cNvPr>
          <p:cNvSpPr txBox="1"/>
          <p:nvPr/>
        </p:nvSpPr>
        <p:spPr>
          <a:xfrm>
            <a:off x="7129129" y="976140"/>
            <a:ext cx="16639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Manage permission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ACC03FC7-50B7-42A4-96B2-6B93BF089E62}"/>
              </a:ext>
            </a:extLst>
          </p:cNvPr>
          <p:cNvSpPr txBox="1"/>
          <p:nvPr/>
        </p:nvSpPr>
        <p:spPr>
          <a:xfrm>
            <a:off x="7146503" y="1452725"/>
            <a:ext cx="7057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Edit file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9824C5C2-5131-4D6D-8B3F-A8BEC900A4B7}"/>
              </a:ext>
            </a:extLst>
          </p:cNvPr>
          <p:cNvSpPr txBox="1"/>
          <p:nvPr/>
        </p:nvSpPr>
        <p:spPr>
          <a:xfrm>
            <a:off x="7138654" y="1949021"/>
            <a:ext cx="11105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Delete</a:t>
            </a: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 file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6F3566D1-ED58-4CE9-BC60-9B121BF4BC87}"/>
              </a:ext>
            </a:extLst>
          </p:cNvPr>
          <p:cNvSpPr txBox="1"/>
          <p:nvPr/>
        </p:nvSpPr>
        <p:spPr>
          <a:xfrm>
            <a:off x="7319629" y="3835395"/>
            <a:ext cx="17862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Redirect</a:t>
            </a: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fr-FR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upload</a:t>
            </a: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 page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948688A6-1DF9-43A0-A2B1-4928485D4D11}"/>
              </a:ext>
            </a:extLst>
          </p:cNvPr>
          <p:cNvSpPr txBox="1"/>
          <p:nvPr/>
        </p:nvSpPr>
        <p:spPr>
          <a:xfrm>
            <a:off x="4732049" y="4636750"/>
            <a:ext cx="11105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File’s</a:t>
            </a: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link</a:t>
            </a:r>
            <a:endParaRPr lang="fr-FR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971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3BADBF4-FA07-4987-9A40-7361505121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18</a:t>
            </a:fld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C93166-8E60-4679-B004-DE60F66618A8}"/>
              </a:ext>
            </a:extLst>
          </p:cNvPr>
          <p:cNvSpPr/>
          <p:nvPr/>
        </p:nvSpPr>
        <p:spPr>
          <a:xfrm>
            <a:off x="3360771" y="393084"/>
            <a:ext cx="24224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chemeClr val="accent2"/>
                </a:solidFill>
                <a:latin typeface="+mn-lt"/>
              </a:rPr>
              <a:t>Manage permission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0A5E77E9-4DF4-4E45-99ED-7A9DBD659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79" y="1058811"/>
            <a:ext cx="6798596" cy="33749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B3618168-7B92-40B7-90A3-D1E44C4716D7}"/>
              </a:ext>
            </a:extLst>
          </p:cNvPr>
          <p:cNvCxnSpPr/>
          <p:nvPr/>
        </p:nvCxnSpPr>
        <p:spPr>
          <a:xfrm>
            <a:off x="4848447" y="3583172"/>
            <a:ext cx="776176" cy="10535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4060D17F-DA94-4993-8254-F0C79AEF5BA1}"/>
              </a:ext>
            </a:extLst>
          </p:cNvPr>
          <p:cNvCxnSpPr>
            <a:cxnSpLocks/>
          </p:cNvCxnSpPr>
          <p:nvPr/>
        </p:nvCxnSpPr>
        <p:spPr>
          <a:xfrm>
            <a:off x="5867665" y="3551272"/>
            <a:ext cx="150069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C8B2E1CF-E0ED-40DE-8DDD-829D27D713DB}"/>
              </a:ext>
            </a:extLst>
          </p:cNvPr>
          <p:cNvCxnSpPr>
            <a:cxnSpLocks/>
          </p:cNvCxnSpPr>
          <p:nvPr/>
        </p:nvCxnSpPr>
        <p:spPr>
          <a:xfrm>
            <a:off x="5624623" y="1698625"/>
            <a:ext cx="1743740" cy="876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153A452A-D8D5-4E11-9236-FF257A7A1709}"/>
              </a:ext>
            </a:extLst>
          </p:cNvPr>
          <p:cNvSpPr txBox="1"/>
          <p:nvPr/>
        </p:nvSpPr>
        <p:spPr>
          <a:xfrm>
            <a:off x="7368363" y="1618250"/>
            <a:ext cx="13769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Redirect</a:t>
            </a: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fr-FR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file’s</a:t>
            </a: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  <a:endParaRPr lang="fr-FR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4F69780-E881-4804-9F87-3D2257D18C71}"/>
              </a:ext>
            </a:extLst>
          </p:cNvPr>
          <p:cNvSpPr txBox="1"/>
          <p:nvPr/>
        </p:nvSpPr>
        <p:spPr>
          <a:xfrm>
            <a:off x="5624623" y="4568588"/>
            <a:ext cx="16639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Select the user to </a:t>
            </a:r>
            <a:r>
              <a:rPr lang="fr-FR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  <a:endParaRPr lang="fr-FR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693A854-C76E-48C2-B207-5389334AE16A}"/>
              </a:ext>
            </a:extLst>
          </p:cNvPr>
          <p:cNvSpPr txBox="1"/>
          <p:nvPr/>
        </p:nvSpPr>
        <p:spPr>
          <a:xfrm>
            <a:off x="7352415" y="3420467"/>
            <a:ext cx="13769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Delete</a:t>
            </a: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selected</a:t>
            </a: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  <a:endParaRPr lang="fr-FR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770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69F2294-DF7F-4465-AF1D-E918B4313B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19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CEB19ED-BAE1-4B41-B4F8-A4D1D38F575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03" y="655604"/>
            <a:ext cx="7083085" cy="38322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585FFE63-D090-4FC3-ACD7-C9F5A6158CF8}"/>
              </a:ext>
            </a:extLst>
          </p:cNvPr>
          <p:cNvCxnSpPr>
            <a:cxnSpLocks/>
          </p:cNvCxnSpPr>
          <p:nvPr/>
        </p:nvCxnSpPr>
        <p:spPr>
          <a:xfrm>
            <a:off x="4688958" y="2987749"/>
            <a:ext cx="2977116" cy="85060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5554327-0967-4A5E-BDA4-10CCCEC42D31}"/>
              </a:ext>
            </a:extLst>
          </p:cNvPr>
          <p:cNvSpPr/>
          <p:nvPr/>
        </p:nvSpPr>
        <p:spPr>
          <a:xfrm>
            <a:off x="3426555" y="163759"/>
            <a:ext cx="16401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Upload page</a:t>
            </a:r>
            <a:endParaRPr lang="fr-FR" sz="2000" dirty="0">
              <a:solidFill>
                <a:schemeClr val="accent2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5D9116C-97AB-485F-A668-791B7D991445}"/>
              </a:ext>
            </a:extLst>
          </p:cNvPr>
          <p:cNvSpPr txBox="1"/>
          <p:nvPr/>
        </p:nvSpPr>
        <p:spPr>
          <a:xfrm>
            <a:off x="7641856" y="3707548"/>
            <a:ext cx="11105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Insert the </a:t>
            </a:r>
            <a:r>
              <a:rPr lang="fr-FR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dropbox</a:t>
            </a: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link</a:t>
            </a:r>
            <a:endParaRPr lang="fr-FR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7548C347-91E9-4BF2-A814-36C58A1BE8F8}"/>
              </a:ext>
            </a:extLst>
          </p:cNvPr>
          <p:cNvCxnSpPr>
            <a:cxnSpLocks/>
          </p:cNvCxnSpPr>
          <p:nvPr/>
        </p:nvCxnSpPr>
        <p:spPr>
          <a:xfrm>
            <a:off x="6783572" y="2923951"/>
            <a:ext cx="9888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B78E5C91-9CB5-4742-BB52-5690FCC74745}"/>
              </a:ext>
            </a:extLst>
          </p:cNvPr>
          <p:cNvSpPr txBox="1"/>
          <p:nvPr/>
        </p:nvSpPr>
        <p:spPr>
          <a:xfrm>
            <a:off x="7766934" y="2758991"/>
            <a:ext cx="12601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Submit</a:t>
            </a: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button</a:t>
            </a:r>
            <a:endParaRPr lang="fr-FR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866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3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2840864" cy="5793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Roadmap</a:t>
            </a:r>
            <a:endParaRPr sz="3200" dirty="0"/>
          </a:p>
        </p:txBody>
      </p:sp>
      <p:sp>
        <p:nvSpPr>
          <p:cNvPr id="2295" name="Google Shape;2295;p3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dirty="0"/>
          </a:p>
        </p:txBody>
      </p:sp>
      <p:sp>
        <p:nvSpPr>
          <p:cNvPr id="2296" name="Google Shape;2296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7" name="Google Shape;2297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98" name="Google Shape;2298;p39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2299" name="Google Shape;2299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0" name="Google Shape;2300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1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1" name="Google Shape;2301;p39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2302" name="Google Shape;2302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3" name="Google Shape;2303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3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4" name="Google Shape;2304;p39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2305" name="Google Shape;2305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6" name="Google Shape;2306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5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7" name="Google Shape;2307;p39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2308" name="Google Shape;2308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9" name="Google Shape;2309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6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10" name="Google Shape;2310;p39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2311" name="Google Shape;2311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2" name="Google Shape;2312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4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13" name="Google Shape;2313;p39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2314" name="Google Shape;2314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5" name="Google Shape;2315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2316" name="Google Shape;2316;p39"/>
          <p:cNvSpPr txBox="1"/>
          <p:nvPr/>
        </p:nvSpPr>
        <p:spPr>
          <a:xfrm>
            <a:off x="1379850" y="1379196"/>
            <a:ext cx="1286400" cy="310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fr-FR" sz="900" dirty="0" err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Presentation</a:t>
            </a:r>
            <a:r>
              <a:rPr lang="fr-FR" sz="9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 of the </a:t>
            </a:r>
            <a:r>
              <a:rPr lang="fr-FR" sz="900" dirty="0" err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company</a:t>
            </a:r>
            <a:endParaRPr sz="9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7" name="Google Shape;2317;p39"/>
          <p:cNvSpPr txBox="1"/>
          <p:nvPr/>
        </p:nvSpPr>
        <p:spPr>
          <a:xfrm>
            <a:off x="3377205" y="1527199"/>
            <a:ext cx="1286400" cy="1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conception </a:t>
            </a:r>
            <a:endParaRPr sz="9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8" name="Google Shape;2318;p39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fr-FR" sz="900" dirty="0" err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Implementation</a:t>
            </a:r>
            <a:r>
              <a:rPr lang="fr-FR" sz="9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 and interfaces</a:t>
            </a:r>
          </a:p>
        </p:txBody>
      </p:sp>
      <p:sp>
        <p:nvSpPr>
          <p:cNvPr id="2319" name="Google Shape;2319;p39"/>
          <p:cNvSpPr txBox="1"/>
          <p:nvPr/>
        </p:nvSpPr>
        <p:spPr>
          <a:xfrm>
            <a:off x="2418175" y="4063600"/>
            <a:ext cx="1286400" cy="18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dk2"/>
                </a:solidFill>
                <a:latin typeface="Barlow" panose="020B0604020202020204" charset="0"/>
                <a:ea typeface="Merriweather"/>
                <a:cs typeface="Merriweather"/>
                <a:sym typeface="Merriweather"/>
              </a:rPr>
              <a:t>Internship </a:t>
            </a:r>
            <a:r>
              <a:rPr lang="fr-FR" sz="900" dirty="0" err="1">
                <a:solidFill>
                  <a:schemeClr val="dk2"/>
                </a:solidFill>
                <a:latin typeface="Barlow" panose="020B0604020202020204" charset="0"/>
                <a:ea typeface="Merriweather"/>
                <a:cs typeface="Merriweather"/>
                <a:sym typeface="Merriweather"/>
              </a:rPr>
              <a:t>Context</a:t>
            </a:r>
            <a:endParaRPr lang="en" sz="900" dirty="0">
              <a:solidFill>
                <a:schemeClr val="dk2"/>
              </a:solidFill>
              <a:latin typeface="Barlow" panose="020B0604020202020204" charset="0"/>
              <a:ea typeface="Merriweather"/>
              <a:cs typeface="Merriweather"/>
              <a:sym typeface="Merriweather"/>
            </a:endParaRPr>
          </a:p>
        </p:txBody>
      </p:sp>
      <p:sp>
        <p:nvSpPr>
          <p:cNvPr id="2320" name="Google Shape;2320;p39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fr-FR" sz="900" dirty="0" err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Used</a:t>
            </a:r>
            <a:r>
              <a:rPr lang="fr-FR" sz="9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 technologies</a:t>
            </a:r>
          </a:p>
        </p:txBody>
      </p:sp>
      <p:sp>
        <p:nvSpPr>
          <p:cNvPr id="2321" name="Google Shape;2321;p39"/>
          <p:cNvSpPr txBox="1"/>
          <p:nvPr/>
        </p:nvSpPr>
        <p:spPr>
          <a:xfrm>
            <a:off x="6474335" y="4063600"/>
            <a:ext cx="1286400" cy="18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conclusion</a:t>
            </a:r>
            <a:endParaRPr sz="9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1542704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EE67852-854A-41F4-B4AA-35B3B70267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20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5F452D0-D9DC-452A-BBDD-D4692E6E218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245" y="815474"/>
            <a:ext cx="7307004" cy="40555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B7F952A-1FFA-42A4-AFDB-FEF2D0F7D88F}"/>
              </a:ext>
            </a:extLst>
          </p:cNvPr>
          <p:cNvSpPr/>
          <p:nvPr/>
        </p:nvSpPr>
        <p:spPr>
          <a:xfrm>
            <a:off x="3426555" y="163759"/>
            <a:ext cx="17812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Update profile</a:t>
            </a:r>
            <a:endParaRPr lang="fr-FR" sz="2000" dirty="0">
              <a:solidFill>
                <a:schemeClr val="accent2"/>
              </a:solidFill>
            </a:endParaRP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195B1412-C6CE-4432-AD16-DE6D6BC2F946}"/>
              </a:ext>
            </a:extLst>
          </p:cNvPr>
          <p:cNvCxnSpPr>
            <a:cxnSpLocks/>
          </p:cNvCxnSpPr>
          <p:nvPr/>
        </p:nvCxnSpPr>
        <p:spPr>
          <a:xfrm flipH="1" flipV="1">
            <a:off x="1180214" y="1860698"/>
            <a:ext cx="2658139" cy="60605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B8D5F31B-7A76-48BD-82A8-88C4AD8CDD5B}"/>
              </a:ext>
            </a:extLst>
          </p:cNvPr>
          <p:cNvCxnSpPr/>
          <p:nvPr/>
        </p:nvCxnSpPr>
        <p:spPr>
          <a:xfrm flipH="1">
            <a:off x="1180214" y="2676748"/>
            <a:ext cx="3593805" cy="7150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ccolade ouvrante 9">
            <a:extLst>
              <a:ext uri="{FF2B5EF4-FFF2-40B4-BE49-F238E27FC236}">
                <a16:creationId xmlns:a16="http://schemas.microsoft.com/office/drawing/2014/main" id="{A6EA5252-9F3F-4FBD-9177-24007C9C270C}"/>
              </a:ext>
            </a:extLst>
          </p:cNvPr>
          <p:cNvSpPr/>
          <p:nvPr/>
        </p:nvSpPr>
        <p:spPr>
          <a:xfrm rot="16200000">
            <a:off x="7084703" y="1832401"/>
            <a:ext cx="276445" cy="925991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DD65034-08DC-4804-B8D8-02DA44820F66}"/>
              </a:ext>
            </a:extLst>
          </p:cNvPr>
          <p:cNvSpPr txBox="1"/>
          <p:nvPr/>
        </p:nvSpPr>
        <p:spPr>
          <a:xfrm>
            <a:off x="6706765" y="2421199"/>
            <a:ext cx="11105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Social  media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D3CDF1C-04AD-42CB-B277-E8AF69D42422}"/>
              </a:ext>
            </a:extLst>
          </p:cNvPr>
          <p:cNvSpPr txBox="1"/>
          <p:nvPr/>
        </p:nvSpPr>
        <p:spPr>
          <a:xfrm>
            <a:off x="266525" y="1645254"/>
            <a:ext cx="11802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Submit</a:t>
            </a: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 updates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C670D71-AF6B-49D1-91C0-AC5BCD9B8336}"/>
              </a:ext>
            </a:extLst>
          </p:cNvPr>
          <p:cNvSpPr txBox="1"/>
          <p:nvPr/>
        </p:nvSpPr>
        <p:spPr>
          <a:xfrm>
            <a:off x="325751" y="3176342"/>
            <a:ext cx="9517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Change </a:t>
            </a:r>
            <a:r>
              <a:rPr lang="fr-FR"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8354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21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56" name="Google Shape;2044;p33">
            <a:extLst>
              <a:ext uri="{FF2B5EF4-FFF2-40B4-BE49-F238E27FC236}">
                <a16:creationId xmlns:a16="http://schemas.microsoft.com/office/drawing/2014/main" id="{A6E5F11A-90BC-4C69-82E1-89F6CB82A5C9}"/>
              </a:ext>
            </a:extLst>
          </p:cNvPr>
          <p:cNvGrpSpPr/>
          <p:nvPr/>
        </p:nvGrpSpPr>
        <p:grpSpPr>
          <a:xfrm>
            <a:off x="7536524" y="2959400"/>
            <a:ext cx="1440510" cy="2047128"/>
            <a:chOff x="6492887" y="4126007"/>
            <a:chExt cx="271993" cy="422295"/>
          </a:xfrm>
        </p:grpSpPr>
        <p:sp>
          <p:nvSpPr>
            <p:cNvPr id="57" name="Google Shape;2045;p33">
              <a:extLst>
                <a:ext uri="{FF2B5EF4-FFF2-40B4-BE49-F238E27FC236}">
                  <a16:creationId xmlns:a16="http://schemas.microsoft.com/office/drawing/2014/main" id="{002D15FD-FE9B-4424-8312-F70591326052}"/>
                </a:ext>
              </a:extLst>
            </p:cNvPr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2046;p33">
              <a:extLst>
                <a:ext uri="{FF2B5EF4-FFF2-40B4-BE49-F238E27FC236}">
                  <a16:creationId xmlns:a16="http://schemas.microsoft.com/office/drawing/2014/main" id="{1E33BD16-C000-4E64-84C1-FD0AC7292924}"/>
                </a:ext>
              </a:extLst>
            </p:cNvPr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2047;p33">
              <a:extLst>
                <a:ext uri="{FF2B5EF4-FFF2-40B4-BE49-F238E27FC236}">
                  <a16:creationId xmlns:a16="http://schemas.microsoft.com/office/drawing/2014/main" id="{724EBCAB-35F1-458D-B108-E5658AAF090F}"/>
                </a:ext>
              </a:extLst>
            </p:cNvPr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2048;p33">
              <a:extLst>
                <a:ext uri="{FF2B5EF4-FFF2-40B4-BE49-F238E27FC236}">
                  <a16:creationId xmlns:a16="http://schemas.microsoft.com/office/drawing/2014/main" id="{0E60FCEF-B025-47FA-89DE-322CB21B98CE}"/>
                </a:ext>
              </a:extLst>
            </p:cNvPr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2049;p33">
              <a:extLst>
                <a:ext uri="{FF2B5EF4-FFF2-40B4-BE49-F238E27FC236}">
                  <a16:creationId xmlns:a16="http://schemas.microsoft.com/office/drawing/2014/main" id="{FBC96302-EFAF-4213-A197-C9C81A4427FB}"/>
                </a:ext>
              </a:extLst>
            </p:cNvPr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2050;p33">
              <a:extLst>
                <a:ext uri="{FF2B5EF4-FFF2-40B4-BE49-F238E27FC236}">
                  <a16:creationId xmlns:a16="http://schemas.microsoft.com/office/drawing/2014/main" id="{9824B4B1-6B01-48E1-AF69-A5D045E4F7BB}"/>
                </a:ext>
              </a:extLst>
            </p:cNvPr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2051;p33">
              <a:extLst>
                <a:ext uri="{FF2B5EF4-FFF2-40B4-BE49-F238E27FC236}">
                  <a16:creationId xmlns:a16="http://schemas.microsoft.com/office/drawing/2014/main" id="{73C1BB1E-5B15-49E2-99D2-7DF9AA1024A0}"/>
                </a:ext>
              </a:extLst>
            </p:cNvPr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2052;p33">
              <a:extLst>
                <a:ext uri="{FF2B5EF4-FFF2-40B4-BE49-F238E27FC236}">
                  <a16:creationId xmlns:a16="http://schemas.microsoft.com/office/drawing/2014/main" id="{1516E625-2B64-4894-AEB3-42E5E2667AB6}"/>
                </a:ext>
              </a:extLst>
            </p:cNvPr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2053;p33">
              <a:extLst>
                <a:ext uri="{FF2B5EF4-FFF2-40B4-BE49-F238E27FC236}">
                  <a16:creationId xmlns:a16="http://schemas.microsoft.com/office/drawing/2014/main" id="{B20DFB58-AA62-41AE-8DC2-60387C6B1061}"/>
                </a:ext>
              </a:extLst>
            </p:cNvPr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2054;p33">
              <a:extLst>
                <a:ext uri="{FF2B5EF4-FFF2-40B4-BE49-F238E27FC236}">
                  <a16:creationId xmlns:a16="http://schemas.microsoft.com/office/drawing/2014/main" id="{A51AD5D4-8B89-468D-AD2C-5116844E15A5}"/>
                </a:ext>
              </a:extLst>
            </p:cNvPr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2055;p33">
              <a:extLst>
                <a:ext uri="{FF2B5EF4-FFF2-40B4-BE49-F238E27FC236}">
                  <a16:creationId xmlns:a16="http://schemas.microsoft.com/office/drawing/2014/main" id="{DA34EAD5-F333-4B76-8CFA-FFFD4763C934}"/>
                </a:ext>
              </a:extLst>
            </p:cNvPr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2056;p33">
              <a:extLst>
                <a:ext uri="{FF2B5EF4-FFF2-40B4-BE49-F238E27FC236}">
                  <a16:creationId xmlns:a16="http://schemas.microsoft.com/office/drawing/2014/main" id="{FAEC390F-E919-47AC-AD29-A55B5FA55380}"/>
                </a:ext>
              </a:extLst>
            </p:cNvPr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2057;p33">
              <a:extLst>
                <a:ext uri="{FF2B5EF4-FFF2-40B4-BE49-F238E27FC236}">
                  <a16:creationId xmlns:a16="http://schemas.microsoft.com/office/drawing/2014/main" id="{9AF47EEA-E5E5-413F-8705-BC35777DC93F}"/>
                </a:ext>
              </a:extLst>
            </p:cNvPr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2058;p33">
              <a:extLst>
                <a:ext uri="{FF2B5EF4-FFF2-40B4-BE49-F238E27FC236}">
                  <a16:creationId xmlns:a16="http://schemas.microsoft.com/office/drawing/2014/main" id="{86979B53-9558-41FF-895A-42F9B1D6D818}"/>
                </a:ext>
              </a:extLst>
            </p:cNvPr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2059;p33">
              <a:extLst>
                <a:ext uri="{FF2B5EF4-FFF2-40B4-BE49-F238E27FC236}">
                  <a16:creationId xmlns:a16="http://schemas.microsoft.com/office/drawing/2014/main" id="{A4789DC2-6E78-4362-B060-34993A1AECE7}"/>
                </a:ext>
              </a:extLst>
            </p:cNvPr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2060;p33">
              <a:extLst>
                <a:ext uri="{FF2B5EF4-FFF2-40B4-BE49-F238E27FC236}">
                  <a16:creationId xmlns:a16="http://schemas.microsoft.com/office/drawing/2014/main" id="{AF988507-ABC8-4A81-B4DF-9D1A5495A05B}"/>
                </a:ext>
              </a:extLst>
            </p:cNvPr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2061;p33">
              <a:extLst>
                <a:ext uri="{FF2B5EF4-FFF2-40B4-BE49-F238E27FC236}">
                  <a16:creationId xmlns:a16="http://schemas.microsoft.com/office/drawing/2014/main" id="{277CCE61-7D7A-4B1C-A68C-B41A993DD319}"/>
                </a:ext>
              </a:extLst>
            </p:cNvPr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2062;p33">
              <a:extLst>
                <a:ext uri="{FF2B5EF4-FFF2-40B4-BE49-F238E27FC236}">
                  <a16:creationId xmlns:a16="http://schemas.microsoft.com/office/drawing/2014/main" id="{67DAEF52-FCAB-4E74-8DD3-DF57F4BEAABE}"/>
                </a:ext>
              </a:extLst>
            </p:cNvPr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2063;p33">
              <a:extLst>
                <a:ext uri="{FF2B5EF4-FFF2-40B4-BE49-F238E27FC236}">
                  <a16:creationId xmlns:a16="http://schemas.microsoft.com/office/drawing/2014/main" id="{32D90B94-497A-455E-B803-2E8E62C2CC7F}"/>
                </a:ext>
              </a:extLst>
            </p:cNvPr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2064;p33">
              <a:extLst>
                <a:ext uri="{FF2B5EF4-FFF2-40B4-BE49-F238E27FC236}">
                  <a16:creationId xmlns:a16="http://schemas.microsoft.com/office/drawing/2014/main" id="{85E90106-E71D-4190-97AA-92106FDBBCCB}"/>
                </a:ext>
              </a:extLst>
            </p:cNvPr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2065;p33">
              <a:extLst>
                <a:ext uri="{FF2B5EF4-FFF2-40B4-BE49-F238E27FC236}">
                  <a16:creationId xmlns:a16="http://schemas.microsoft.com/office/drawing/2014/main" id="{F5953A48-FC66-4487-B4D5-C6140E3F6593}"/>
                </a:ext>
              </a:extLst>
            </p:cNvPr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8" name="Google Shape;2066;p33">
              <a:extLst>
                <a:ext uri="{FF2B5EF4-FFF2-40B4-BE49-F238E27FC236}">
                  <a16:creationId xmlns:a16="http://schemas.microsoft.com/office/drawing/2014/main" id="{2D6AF9D0-5C10-48B4-8F67-0FC0CFF17CCC}"/>
                </a:ext>
              </a:extLst>
            </p:cNvPr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79" name="Google Shape;2067;p33">
                <a:extLst>
                  <a:ext uri="{FF2B5EF4-FFF2-40B4-BE49-F238E27FC236}">
                    <a16:creationId xmlns:a16="http://schemas.microsoft.com/office/drawing/2014/main" id="{6B76E51A-EA2C-4E9B-877F-6D2FC55B36ED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2068;p33">
                <a:extLst>
                  <a:ext uri="{FF2B5EF4-FFF2-40B4-BE49-F238E27FC236}">
                    <a16:creationId xmlns:a16="http://schemas.microsoft.com/office/drawing/2014/main" id="{F13370C8-89EB-4774-B66E-FD27C275E0F2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2069;p33">
                <a:extLst>
                  <a:ext uri="{FF2B5EF4-FFF2-40B4-BE49-F238E27FC236}">
                    <a16:creationId xmlns:a16="http://schemas.microsoft.com/office/drawing/2014/main" id="{9A1896B2-30FE-4CF3-8CD5-EA8F31BE8E9E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2070;p33">
                <a:extLst>
                  <a:ext uri="{FF2B5EF4-FFF2-40B4-BE49-F238E27FC236}">
                    <a16:creationId xmlns:a16="http://schemas.microsoft.com/office/drawing/2014/main" id="{5B6116E7-8036-43EB-8979-E1884085814B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2071;p33">
                <a:extLst>
                  <a:ext uri="{FF2B5EF4-FFF2-40B4-BE49-F238E27FC236}">
                    <a16:creationId xmlns:a16="http://schemas.microsoft.com/office/drawing/2014/main" id="{D7783878-7A2B-4C35-8531-0A3EA67D6238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C7894AD8-AC6F-49BA-B254-63143E454982}"/>
              </a:ext>
            </a:extLst>
          </p:cNvPr>
          <p:cNvGrpSpPr/>
          <p:nvPr/>
        </p:nvGrpSpPr>
        <p:grpSpPr>
          <a:xfrm>
            <a:off x="5911317" y="919640"/>
            <a:ext cx="1735906" cy="2406288"/>
            <a:chOff x="7219591" y="402674"/>
            <a:chExt cx="1340589" cy="1845226"/>
          </a:xfrm>
        </p:grpSpPr>
        <p:grpSp>
          <p:nvGrpSpPr>
            <p:cNvPr id="28" name="Google Shape;2009;p32">
              <a:extLst>
                <a:ext uri="{FF2B5EF4-FFF2-40B4-BE49-F238E27FC236}">
                  <a16:creationId xmlns:a16="http://schemas.microsoft.com/office/drawing/2014/main" id="{87047662-BFDC-4685-B457-A22B4A60EF41}"/>
                </a:ext>
              </a:extLst>
            </p:cNvPr>
            <p:cNvGrpSpPr/>
            <p:nvPr/>
          </p:nvGrpSpPr>
          <p:grpSpPr>
            <a:xfrm>
              <a:off x="7219591" y="402674"/>
              <a:ext cx="1340589" cy="1845226"/>
              <a:chOff x="2112475" y="238125"/>
              <a:chExt cx="3395050" cy="5238750"/>
            </a:xfrm>
          </p:grpSpPr>
          <p:sp>
            <p:nvSpPr>
              <p:cNvPr id="29" name="Google Shape;2010;p32">
                <a:extLst>
                  <a:ext uri="{FF2B5EF4-FFF2-40B4-BE49-F238E27FC236}">
                    <a16:creationId xmlns:a16="http://schemas.microsoft.com/office/drawing/2014/main" id="{567F5B4F-DFD0-4127-A999-B30AA30C2B02}"/>
                  </a:ext>
                </a:extLst>
              </p:cNvPr>
              <p:cNvSpPr/>
              <p:nvPr/>
            </p:nvSpPr>
            <p:spPr>
              <a:xfrm>
                <a:off x="2112475" y="238125"/>
                <a:ext cx="3395050" cy="5238750"/>
              </a:xfrm>
              <a:custGeom>
                <a:avLst/>
                <a:gdLst/>
                <a:ahLst/>
                <a:cxnLst/>
                <a:rect l="l" t="t" r="r" b="b"/>
                <a:pathLst>
                  <a:path w="135802" h="209550" extrusionOk="0">
                    <a:moveTo>
                      <a:pt x="132205" y="18886"/>
                    </a:moveTo>
                    <a:lnTo>
                      <a:pt x="132205" y="190364"/>
                    </a:lnTo>
                    <a:lnTo>
                      <a:pt x="3597" y="190364"/>
                    </a:lnTo>
                    <a:lnTo>
                      <a:pt x="3597" y="18886"/>
                    </a:lnTo>
                    <a:close/>
                    <a:moveTo>
                      <a:pt x="8019" y="0"/>
                    </a:moveTo>
                    <a:lnTo>
                      <a:pt x="7270" y="75"/>
                    </a:lnTo>
                    <a:lnTo>
                      <a:pt x="6445" y="150"/>
                    </a:lnTo>
                    <a:lnTo>
                      <a:pt x="5696" y="375"/>
                    </a:lnTo>
                    <a:lnTo>
                      <a:pt x="4946" y="600"/>
                    </a:lnTo>
                    <a:lnTo>
                      <a:pt x="4197" y="974"/>
                    </a:lnTo>
                    <a:lnTo>
                      <a:pt x="3522" y="1349"/>
                    </a:lnTo>
                    <a:lnTo>
                      <a:pt x="2923" y="1874"/>
                    </a:lnTo>
                    <a:lnTo>
                      <a:pt x="2323" y="2323"/>
                    </a:lnTo>
                    <a:lnTo>
                      <a:pt x="1874" y="2923"/>
                    </a:lnTo>
                    <a:lnTo>
                      <a:pt x="1349" y="3522"/>
                    </a:lnTo>
                    <a:lnTo>
                      <a:pt x="974" y="4197"/>
                    </a:lnTo>
                    <a:lnTo>
                      <a:pt x="600" y="4946"/>
                    </a:lnTo>
                    <a:lnTo>
                      <a:pt x="375" y="5696"/>
                    </a:lnTo>
                    <a:lnTo>
                      <a:pt x="150" y="6445"/>
                    </a:lnTo>
                    <a:lnTo>
                      <a:pt x="75" y="7270"/>
                    </a:lnTo>
                    <a:lnTo>
                      <a:pt x="0" y="8019"/>
                    </a:lnTo>
                    <a:lnTo>
                      <a:pt x="0" y="201531"/>
                    </a:lnTo>
                    <a:lnTo>
                      <a:pt x="75" y="202280"/>
                    </a:lnTo>
                    <a:lnTo>
                      <a:pt x="150" y="203105"/>
                    </a:lnTo>
                    <a:lnTo>
                      <a:pt x="375" y="203854"/>
                    </a:lnTo>
                    <a:lnTo>
                      <a:pt x="600" y="204604"/>
                    </a:lnTo>
                    <a:lnTo>
                      <a:pt x="974" y="205353"/>
                    </a:lnTo>
                    <a:lnTo>
                      <a:pt x="1349" y="206028"/>
                    </a:lnTo>
                    <a:lnTo>
                      <a:pt x="1874" y="206627"/>
                    </a:lnTo>
                    <a:lnTo>
                      <a:pt x="2323" y="207227"/>
                    </a:lnTo>
                    <a:lnTo>
                      <a:pt x="2923" y="207676"/>
                    </a:lnTo>
                    <a:lnTo>
                      <a:pt x="3522" y="208201"/>
                    </a:lnTo>
                    <a:lnTo>
                      <a:pt x="4197" y="208576"/>
                    </a:lnTo>
                    <a:lnTo>
                      <a:pt x="4946" y="208950"/>
                    </a:lnTo>
                    <a:lnTo>
                      <a:pt x="5696" y="209175"/>
                    </a:lnTo>
                    <a:lnTo>
                      <a:pt x="6445" y="209400"/>
                    </a:lnTo>
                    <a:lnTo>
                      <a:pt x="7270" y="209475"/>
                    </a:lnTo>
                    <a:lnTo>
                      <a:pt x="8019" y="209550"/>
                    </a:lnTo>
                    <a:lnTo>
                      <a:pt x="127783" y="209550"/>
                    </a:lnTo>
                    <a:lnTo>
                      <a:pt x="128532" y="209475"/>
                    </a:lnTo>
                    <a:lnTo>
                      <a:pt x="129357" y="209400"/>
                    </a:lnTo>
                    <a:lnTo>
                      <a:pt x="130106" y="209175"/>
                    </a:lnTo>
                    <a:lnTo>
                      <a:pt x="130856" y="208950"/>
                    </a:lnTo>
                    <a:lnTo>
                      <a:pt x="131605" y="208576"/>
                    </a:lnTo>
                    <a:lnTo>
                      <a:pt x="132280" y="208201"/>
                    </a:lnTo>
                    <a:lnTo>
                      <a:pt x="132879" y="207676"/>
                    </a:lnTo>
                    <a:lnTo>
                      <a:pt x="133479" y="207227"/>
                    </a:lnTo>
                    <a:lnTo>
                      <a:pt x="133928" y="206627"/>
                    </a:lnTo>
                    <a:lnTo>
                      <a:pt x="134453" y="206028"/>
                    </a:lnTo>
                    <a:lnTo>
                      <a:pt x="134828" y="205353"/>
                    </a:lnTo>
                    <a:lnTo>
                      <a:pt x="135202" y="204604"/>
                    </a:lnTo>
                    <a:lnTo>
                      <a:pt x="135427" y="203854"/>
                    </a:lnTo>
                    <a:lnTo>
                      <a:pt x="135652" y="203105"/>
                    </a:lnTo>
                    <a:lnTo>
                      <a:pt x="135727" y="202280"/>
                    </a:lnTo>
                    <a:lnTo>
                      <a:pt x="135802" y="201531"/>
                    </a:lnTo>
                    <a:lnTo>
                      <a:pt x="135802" y="8019"/>
                    </a:lnTo>
                    <a:lnTo>
                      <a:pt x="135727" y="7270"/>
                    </a:lnTo>
                    <a:lnTo>
                      <a:pt x="135652" y="6445"/>
                    </a:lnTo>
                    <a:lnTo>
                      <a:pt x="135427" y="5696"/>
                    </a:lnTo>
                    <a:lnTo>
                      <a:pt x="135202" y="4946"/>
                    </a:lnTo>
                    <a:lnTo>
                      <a:pt x="134828" y="4197"/>
                    </a:lnTo>
                    <a:lnTo>
                      <a:pt x="134453" y="3522"/>
                    </a:lnTo>
                    <a:lnTo>
                      <a:pt x="133928" y="2923"/>
                    </a:lnTo>
                    <a:lnTo>
                      <a:pt x="133479" y="2323"/>
                    </a:lnTo>
                    <a:lnTo>
                      <a:pt x="132879" y="1874"/>
                    </a:lnTo>
                    <a:lnTo>
                      <a:pt x="132280" y="1349"/>
                    </a:lnTo>
                    <a:lnTo>
                      <a:pt x="131605" y="974"/>
                    </a:lnTo>
                    <a:lnTo>
                      <a:pt x="130856" y="600"/>
                    </a:lnTo>
                    <a:lnTo>
                      <a:pt x="130106" y="375"/>
                    </a:lnTo>
                    <a:lnTo>
                      <a:pt x="129357" y="150"/>
                    </a:lnTo>
                    <a:lnTo>
                      <a:pt x="128532" y="75"/>
                    </a:lnTo>
                    <a:lnTo>
                      <a:pt x="12778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chemeClr val="lt1"/>
                  </a:gs>
                  <a:gs pos="100000">
                    <a:schemeClr val="lt2"/>
                  </a:gs>
                </a:gsLst>
                <a:lin ang="1619866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011;p32">
                <a:extLst>
                  <a:ext uri="{FF2B5EF4-FFF2-40B4-BE49-F238E27FC236}">
                    <a16:creationId xmlns:a16="http://schemas.microsoft.com/office/drawing/2014/main" id="{72488BE2-B20D-467C-9435-5EC3F4AFFBD5}"/>
                  </a:ext>
                </a:extLst>
              </p:cNvPr>
              <p:cNvSpPr/>
              <p:nvPr/>
            </p:nvSpPr>
            <p:spPr>
              <a:xfrm>
                <a:off x="3671350" y="5147100"/>
                <a:ext cx="279175" cy="179900"/>
              </a:xfrm>
              <a:custGeom>
                <a:avLst/>
                <a:gdLst/>
                <a:ahLst/>
                <a:cxnLst/>
                <a:rect l="l" t="t" r="r" b="b"/>
                <a:pathLst>
                  <a:path w="11167" h="7196" extrusionOk="0">
                    <a:moveTo>
                      <a:pt x="3597" y="0"/>
                    </a:moveTo>
                    <a:lnTo>
                      <a:pt x="2848" y="75"/>
                    </a:lnTo>
                    <a:lnTo>
                      <a:pt x="2173" y="300"/>
                    </a:lnTo>
                    <a:lnTo>
                      <a:pt x="1574" y="600"/>
                    </a:lnTo>
                    <a:lnTo>
                      <a:pt x="1049" y="1050"/>
                    </a:lnTo>
                    <a:lnTo>
                      <a:pt x="600" y="1574"/>
                    </a:lnTo>
                    <a:lnTo>
                      <a:pt x="300" y="2174"/>
                    </a:lnTo>
                    <a:lnTo>
                      <a:pt x="75" y="2848"/>
                    </a:lnTo>
                    <a:lnTo>
                      <a:pt x="0" y="3598"/>
                    </a:lnTo>
                    <a:lnTo>
                      <a:pt x="75" y="4347"/>
                    </a:lnTo>
                    <a:lnTo>
                      <a:pt x="300" y="5022"/>
                    </a:lnTo>
                    <a:lnTo>
                      <a:pt x="600" y="5621"/>
                    </a:lnTo>
                    <a:lnTo>
                      <a:pt x="1049" y="6146"/>
                    </a:lnTo>
                    <a:lnTo>
                      <a:pt x="1574" y="6596"/>
                    </a:lnTo>
                    <a:lnTo>
                      <a:pt x="2173" y="6896"/>
                    </a:lnTo>
                    <a:lnTo>
                      <a:pt x="2848" y="7120"/>
                    </a:lnTo>
                    <a:lnTo>
                      <a:pt x="3597" y="7195"/>
                    </a:lnTo>
                    <a:lnTo>
                      <a:pt x="7644" y="7195"/>
                    </a:lnTo>
                    <a:lnTo>
                      <a:pt x="8319" y="7120"/>
                    </a:lnTo>
                    <a:lnTo>
                      <a:pt x="8994" y="6896"/>
                    </a:lnTo>
                    <a:lnTo>
                      <a:pt x="9593" y="6596"/>
                    </a:lnTo>
                    <a:lnTo>
                      <a:pt x="10118" y="6146"/>
                    </a:lnTo>
                    <a:lnTo>
                      <a:pt x="10567" y="5621"/>
                    </a:lnTo>
                    <a:lnTo>
                      <a:pt x="10867" y="5022"/>
                    </a:lnTo>
                    <a:lnTo>
                      <a:pt x="11092" y="4347"/>
                    </a:lnTo>
                    <a:lnTo>
                      <a:pt x="11167" y="3598"/>
                    </a:lnTo>
                    <a:lnTo>
                      <a:pt x="11092" y="2848"/>
                    </a:lnTo>
                    <a:lnTo>
                      <a:pt x="10867" y="2174"/>
                    </a:lnTo>
                    <a:lnTo>
                      <a:pt x="10567" y="1574"/>
                    </a:lnTo>
                    <a:lnTo>
                      <a:pt x="10118" y="1050"/>
                    </a:lnTo>
                    <a:lnTo>
                      <a:pt x="9593" y="600"/>
                    </a:lnTo>
                    <a:lnTo>
                      <a:pt x="8994" y="300"/>
                    </a:lnTo>
                    <a:lnTo>
                      <a:pt x="8319" y="75"/>
                    </a:lnTo>
                    <a:lnTo>
                      <a:pt x="7644" y="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012;p32">
                <a:extLst>
                  <a:ext uri="{FF2B5EF4-FFF2-40B4-BE49-F238E27FC236}">
                    <a16:creationId xmlns:a16="http://schemas.microsoft.com/office/drawing/2014/main" id="{D7EA2117-A2A2-40E9-9576-62546EC25DDD}"/>
                  </a:ext>
                </a:extLst>
              </p:cNvPr>
              <p:cNvSpPr/>
              <p:nvPr/>
            </p:nvSpPr>
            <p:spPr>
              <a:xfrm>
                <a:off x="3650725" y="446100"/>
                <a:ext cx="54375" cy="54350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2174" extrusionOk="0">
                    <a:moveTo>
                      <a:pt x="1125" y="0"/>
                    </a:moveTo>
                    <a:lnTo>
                      <a:pt x="825" y="75"/>
                    </a:lnTo>
                    <a:lnTo>
                      <a:pt x="675" y="75"/>
                    </a:lnTo>
                    <a:lnTo>
                      <a:pt x="450" y="225"/>
                    </a:lnTo>
                    <a:lnTo>
                      <a:pt x="300" y="300"/>
                    </a:lnTo>
                    <a:lnTo>
                      <a:pt x="225" y="525"/>
                    </a:lnTo>
                    <a:lnTo>
                      <a:pt x="76" y="675"/>
                    </a:lnTo>
                    <a:lnTo>
                      <a:pt x="1" y="824"/>
                    </a:lnTo>
                    <a:lnTo>
                      <a:pt x="1" y="1124"/>
                    </a:lnTo>
                    <a:lnTo>
                      <a:pt x="1" y="1349"/>
                    </a:lnTo>
                    <a:lnTo>
                      <a:pt x="76" y="1499"/>
                    </a:lnTo>
                    <a:lnTo>
                      <a:pt x="225" y="1649"/>
                    </a:lnTo>
                    <a:lnTo>
                      <a:pt x="300" y="1874"/>
                    </a:lnTo>
                    <a:lnTo>
                      <a:pt x="450" y="2024"/>
                    </a:lnTo>
                    <a:lnTo>
                      <a:pt x="675" y="2099"/>
                    </a:lnTo>
                    <a:lnTo>
                      <a:pt x="825" y="2173"/>
                    </a:lnTo>
                    <a:lnTo>
                      <a:pt x="1275" y="2173"/>
                    </a:lnTo>
                    <a:lnTo>
                      <a:pt x="1500" y="2099"/>
                    </a:lnTo>
                    <a:lnTo>
                      <a:pt x="1649" y="2024"/>
                    </a:lnTo>
                    <a:lnTo>
                      <a:pt x="1799" y="1874"/>
                    </a:lnTo>
                    <a:lnTo>
                      <a:pt x="1949" y="1649"/>
                    </a:lnTo>
                    <a:lnTo>
                      <a:pt x="2099" y="1499"/>
                    </a:lnTo>
                    <a:lnTo>
                      <a:pt x="2099" y="1349"/>
                    </a:lnTo>
                    <a:lnTo>
                      <a:pt x="2174" y="1124"/>
                    </a:lnTo>
                    <a:lnTo>
                      <a:pt x="2099" y="824"/>
                    </a:lnTo>
                    <a:lnTo>
                      <a:pt x="2099" y="675"/>
                    </a:lnTo>
                    <a:lnTo>
                      <a:pt x="1949" y="525"/>
                    </a:lnTo>
                    <a:lnTo>
                      <a:pt x="1799" y="300"/>
                    </a:lnTo>
                    <a:lnTo>
                      <a:pt x="1649" y="225"/>
                    </a:lnTo>
                    <a:lnTo>
                      <a:pt x="1500" y="75"/>
                    </a:lnTo>
                    <a:lnTo>
                      <a:pt x="1275" y="75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013;p32">
                <a:extLst>
                  <a:ext uri="{FF2B5EF4-FFF2-40B4-BE49-F238E27FC236}">
                    <a16:creationId xmlns:a16="http://schemas.microsoft.com/office/drawing/2014/main" id="{C17DA096-6E2B-42C3-9430-66079C28ECF5}"/>
                  </a:ext>
                </a:extLst>
              </p:cNvPr>
              <p:cNvSpPr/>
              <p:nvPr/>
            </p:nvSpPr>
            <p:spPr>
              <a:xfrm>
                <a:off x="3761275" y="423600"/>
                <a:ext cx="99325" cy="99325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3973" extrusionOk="0">
                    <a:moveTo>
                      <a:pt x="2024" y="1"/>
                    </a:moveTo>
                    <a:lnTo>
                      <a:pt x="1574" y="76"/>
                    </a:lnTo>
                    <a:lnTo>
                      <a:pt x="1200" y="151"/>
                    </a:lnTo>
                    <a:lnTo>
                      <a:pt x="900" y="375"/>
                    </a:lnTo>
                    <a:lnTo>
                      <a:pt x="600" y="600"/>
                    </a:lnTo>
                    <a:lnTo>
                      <a:pt x="375" y="900"/>
                    </a:lnTo>
                    <a:lnTo>
                      <a:pt x="150" y="1200"/>
                    </a:lnTo>
                    <a:lnTo>
                      <a:pt x="75" y="1575"/>
                    </a:lnTo>
                    <a:lnTo>
                      <a:pt x="0" y="2024"/>
                    </a:lnTo>
                    <a:lnTo>
                      <a:pt x="75" y="2399"/>
                    </a:lnTo>
                    <a:lnTo>
                      <a:pt x="150" y="2774"/>
                    </a:lnTo>
                    <a:lnTo>
                      <a:pt x="375" y="3073"/>
                    </a:lnTo>
                    <a:lnTo>
                      <a:pt x="600" y="3373"/>
                    </a:lnTo>
                    <a:lnTo>
                      <a:pt x="900" y="3673"/>
                    </a:lnTo>
                    <a:lnTo>
                      <a:pt x="1200" y="3823"/>
                    </a:lnTo>
                    <a:lnTo>
                      <a:pt x="1574" y="3973"/>
                    </a:lnTo>
                    <a:lnTo>
                      <a:pt x="2399" y="3973"/>
                    </a:lnTo>
                    <a:lnTo>
                      <a:pt x="2773" y="3823"/>
                    </a:lnTo>
                    <a:lnTo>
                      <a:pt x="3073" y="3673"/>
                    </a:lnTo>
                    <a:lnTo>
                      <a:pt x="3373" y="3373"/>
                    </a:lnTo>
                    <a:lnTo>
                      <a:pt x="3598" y="3073"/>
                    </a:lnTo>
                    <a:lnTo>
                      <a:pt x="3823" y="2774"/>
                    </a:lnTo>
                    <a:lnTo>
                      <a:pt x="3898" y="2399"/>
                    </a:lnTo>
                    <a:lnTo>
                      <a:pt x="3973" y="2024"/>
                    </a:lnTo>
                    <a:lnTo>
                      <a:pt x="3898" y="1575"/>
                    </a:lnTo>
                    <a:lnTo>
                      <a:pt x="3823" y="1200"/>
                    </a:lnTo>
                    <a:lnTo>
                      <a:pt x="3598" y="900"/>
                    </a:lnTo>
                    <a:lnTo>
                      <a:pt x="3373" y="600"/>
                    </a:lnTo>
                    <a:lnTo>
                      <a:pt x="3073" y="375"/>
                    </a:lnTo>
                    <a:lnTo>
                      <a:pt x="2773" y="151"/>
                    </a:lnTo>
                    <a:lnTo>
                      <a:pt x="2399" y="76"/>
                    </a:lnTo>
                    <a:lnTo>
                      <a:pt x="2024" y="1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1E7AE7B0-D967-4951-98A1-F651E356C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46324" y="558150"/>
              <a:ext cx="1306077" cy="1528679"/>
            </a:xfrm>
            <a:prstGeom prst="rect">
              <a:avLst/>
            </a:prstGeom>
          </p:spPr>
        </p:pic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99A99998-6F38-4800-8BF0-863694892E46}"/>
              </a:ext>
            </a:extLst>
          </p:cNvPr>
          <p:cNvGrpSpPr/>
          <p:nvPr/>
        </p:nvGrpSpPr>
        <p:grpSpPr>
          <a:xfrm>
            <a:off x="1589567" y="1551539"/>
            <a:ext cx="5367537" cy="2693864"/>
            <a:chOff x="1540605" y="855513"/>
            <a:chExt cx="5367537" cy="2693864"/>
          </a:xfrm>
        </p:grpSpPr>
        <p:grpSp>
          <p:nvGrpSpPr>
            <p:cNvPr id="51" name="Google Shape;2038;p33">
              <a:extLst>
                <a:ext uri="{FF2B5EF4-FFF2-40B4-BE49-F238E27FC236}">
                  <a16:creationId xmlns:a16="http://schemas.microsoft.com/office/drawing/2014/main" id="{7ADE439E-EB99-41AD-8707-B4D9E562A055}"/>
                </a:ext>
              </a:extLst>
            </p:cNvPr>
            <p:cNvGrpSpPr/>
            <p:nvPr/>
          </p:nvGrpSpPr>
          <p:grpSpPr>
            <a:xfrm>
              <a:off x="1540605" y="855513"/>
              <a:ext cx="5367537" cy="2693864"/>
              <a:chOff x="1177450" y="241631"/>
              <a:chExt cx="6173152" cy="3616776"/>
            </a:xfrm>
          </p:grpSpPr>
          <p:sp>
            <p:nvSpPr>
              <p:cNvPr id="52" name="Google Shape;2039;p33">
                <a:extLst>
                  <a:ext uri="{FF2B5EF4-FFF2-40B4-BE49-F238E27FC236}">
                    <a16:creationId xmlns:a16="http://schemas.microsoft.com/office/drawing/2014/main" id="{C35B7128-1387-42B7-9AF8-4CA59BF064A1}"/>
                  </a:ext>
                </a:extLst>
              </p:cNvPr>
              <p:cNvSpPr/>
              <p:nvPr/>
            </p:nvSpPr>
            <p:spPr>
              <a:xfrm>
                <a:off x="1682275" y="241631"/>
                <a:ext cx="5161606" cy="3454973"/>
              </a:xfrm>
              <a:custGeom>
                <a:avLst/>
                <a:gdLst/>
                <a:ahLst/>
                <a:cxnLst/>
                <a:rect l="l" t="t" r="r" b="b"/>
                <a:pathLst>
                  <a:path w="5161606" h="3454973" extrusionOk="0">
                    <a:moveTo>
                      <a:pt x="4992053" y="0"/>
                    </a:moveTo>
                    <a:lnTo>
                      <a:pt x="170498" y="0"/>
                    </a:lnTo>
                    <a:cubicBezTo>
                      <a:pt x="76200" y="0"/>
                      <a:pt x="0" y="76143"/>
                      <a:pt x="0" y="170369"/>
                    </a:cubicBezTo>
                    <a:lnTo>
                      <a:pt x="0" y="3396915"/>
                    </a:lnTo>
                    <a:cubicBezTo>
                      <a:pt x="0" y="3429275"/>
                      <a:pt x="26670" y="3454973"/>
                      <a:pt x="58102" y="3454973"/>
                    </a:cubicBezTo>
                    <a:lnTo>
                      <a:pt x="5103495" y="3454973"/>
                    </a:lnTo>
                    <a:cubicBezTo>
                      <a:pt x="5135880" y="3454973"/>
                      <a:pt x="5161598" y="3428324"/>
                      <a:pt x="5161598" y="3396915"/>
                    </a:cubicBezTo>
                    <a:lnTo>
                      <a:pt x="5161598" y="170369"/>
                    </a:lnTo>
                    <a:cubicBezTo>
                      <a:pt x="5162550" y="76143"/>
                      <a:pt x="5086350" y="0"/>
                      <a:pt x="4992053" y="0"/>
                    </a:cubicBezTo>
                    <a:close/>
                    <a:moveTo>
                      <a:pt x="4981575" y="3245581"/>
                    </a:moveTo>
                    <a:lnTo>
                      <a:pt x="190500" y="3245581"/>
                    </a:lnTo>
                    <a:lnTo>
                      <a:pt x="190500" y="199874"/>
                    </a:lnTo>
                    <a:lnTo>
                      <a:pt x="4981575" y="199874"/>
                    </a:lnTo>
                    <a:lnTo>
                      <a:pt x="4981575" y="324558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chemeClr val="lt1"/>
                  </a:gs>
                  <a:gs pos="100000">
                    <a:schemeClr val="lt2"/>
                  </a:gs>
                </a:gsLst>
                <a:lin ang="16198662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2040;p33">
                <a:extLst>
                  <a:ext uri="{FF2B5EF4-FFF2-40B4-BE49-F238E27FC236}">
                    <a16:creationId xmlns:a16="http://schemas.microsoft.com/office/drawing/2014/main" id="{5F52427B-39C1-4F3B-8CD1-A1990CD31AA4}"/>
                  </a:ext>
                </a:extLst>
              </p:cNvPr>
              <p:cNvSpPr/>
              <p:nvPr/>
            </p:nvSpPr>
            <p:spPr>
              <a:xfrm>
                <a:off x="1177450" y="3763229"/>
                <a:ext cx="6173152" cy="95178"/>
              </a:xfrm>
              <a:custGeom>
                <a:avLst/>
                <a:gdLst/>
                <a:ahLst/>
                <a:cxnLst/>
                <a:rect l="l" t="t" r="r" b="b"/>
                <a:pathLst>
                  <a:path w="6173152" h="95178" extrusionOk="0">
                    <a:moveTo>
                      <a:pt x="0" y="0"/>
                    </a:moveTo>
                    <a:cubicBezTo>
                      <a:pt x="0" y="0"/>
                      <a:pt x="129540" y="95178"/>
                      <a:pt x="450533" y="95178"/>
                    </a:cubicBezTo>
                    <a:lnTo>
                      <a:pt x="5817870" y="95178"/>
                    </a:lnTo>
                    <a:cubicBezTo>
                      <a:pt x="5948363" y="95178"/>
                      <a:pt x="6173153" y="0"/>
                      <a:pt x="617315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5D6E0"/>
              </a:solidFill>
              <a:ln>
                <a:noFill/>
              </a:ln>
              <a:effectLst>
                <a:outerShdw blurRad="100013" dist="28575" dir="5400000" algn="bl" rotWithShape="0">
                  <a:srgbClr val="38226D">
                    <a:alpha val="3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2041;p33">
                <a:extLst>
                  <a:ext uri="{FF2B5EF4-FFF2-40B4-BE49-F238E27FC236}">
                    <a16:creationId xmlns:a16="http://schemas.microsoft.com/office/drawing/2014/main" id="{C5D2C5E2-EA52-433B-AB40-9329193D1527}"/>
                  </a:ext>
                </a:extLst>
              </p:cNvPr>
              <p:cNvSpPr/>
              <p:nvPr/>
            </p:nvSpPr>
            <p:spPr>
              <a:xfrm>
                <a:off x="1177450" y="3687086"/>
                <a:ext cx="6172200" cy="76142"/>
              </a:xfrm>
              <a:custGeom>
                <a:avLst/>
                <a:gdLst/>
                <a:ahLst/>
                <a:cxnLst/>
                <a:rect l="l" t="t" r="r" b="b"/>
                <a:pathLst>
                  <a:path w="6172200" h="76142" extrusionOk="0">
                    <a:moveTo>
                      <a:pt x="0" y="76143"/>
                    </a:moveTo>
                    <a:lnTo>
                      <a:pt x="6172200" y="76143"/>
                    </a:lnTo>
                    <a:lnTo>
                      <a:pt x="61722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2042;p33">
                <a:extLst>
                  <a:ext uri="{FF2B5EF4-FFF2-40B4-BE49-F238E27FC236}">
                    <a16:creationId xmlns:a16="http://schemas.microsoft.com/office/drawing/2014/main" id="{32A7C641-E0DE-4D1B-842A-4A89C6128540}"/>
                  </a:ext>
                </a:extLst>
              </p:cNvPr>
              <p:cNvSpPr/>
              <p:nvPr/>
            </p:nvSpPr>
            <p:spPr>
              <a:xfrm>
                <a:off x="3806350" y="3687086"/>
                <a:ext cx="903922" cy="47589"/>
              </a:xfrm>
              <a:custGeom>
                <a:avLst/>
                <a:gdLst/>
                <a:ahLst/>
                <a:cxnLst/>
                <a:rect l="l" t="t" r="r" b="b"/>
                <a:pathLst>
                  <a:path w="903922" h="47589" extrusionOk="0">
                    <a:moveTo>
                      <a:pt x="0" y="0"/>
                    </a:moveTo>
                    <a:cubicBezTo>
                      <a:pt x="0" y="0"/>
                      <a:pt x="26670" y="47589"/>
                      <a:pt x="53340" y="47589"/>
                    </a:cubicBezTo>
                    <a:lnTo>
                      <a:pt x="850582" y="47589"/>
                    </a:lnTo>
                    <a:cubicBezTo>
                      <a:pt x="877253" y="47589"/>
                      <a:pt x="903922" y="0"/>
                      <a:pt x="9039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4AA56BDE-9458-40FB-803C-0E26F7AB4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11669" y="983834"/>
              <a:ext cx="4275660" cy="2300662"/>
            </a:xfrm>
            <a:prstGeom prst="rect">
              <a:avLst/>
            </a:prstGeom>
          </p:spPr>
        </p:pic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994A5AA3-D319-475F-9FB3-D7806DA7A503}"/>
              </a:ext>
            </a:extLst>
          </p:cNvPr>
          <p:cNvGrpSpPr/>
          <p:nvPr/>
        </p:nvGrpSpPr>
        <p:grpSpPr>
          <a:xfrm>
            <a:off x="1213702" y="2316011"/>
            <a:ext cx="1238335" cy="2428983"/>
            <a:chOff x="345477" y="834038"/>
            <a:chExt cx="1284219" cy="2475480"/>
          </a:xfrm>
        </p:grpSpPr>
        <p:grpSp>
          <p:nvGrpSpPr>
            <p:cNvPr id="1981" name="Google Shape;1981;p31"/>
            <p:cNvGrpSpPr/>
            <p:nvPr/>
          </p:nvGrpSpPr>
          <p:grpSpPr>
            <a:xfrm>
              <a:off x="345477" y="834038"/>
              <a:ext cx="1284219" cy="2475480"/>
              <a:chOff x="2547150" y="238125"/>
              <a:chExt cx="2525675" cy="5238750"/>
            </a:xfrm>
          </p:grpSpPr>
          <p:sp>
            <p:nvSpPr>
              <p:cNvPr id="1982" name="Google Shape;1982;p31"/>
              <p:cNvSpPr/>
              <p:nvPr/>
            </p:nvSpPr>
            <p:spPr>
              <a:xfrm>
                <a:off x="2547150" y="238125"/>
                <a:ext cx="2525675" cy="5238750"/>
              </a:xfrm>
              <a:custGeom>
                <a:avLst/>
                <a:gdLst/>
                <a:ahLst/>
                <a:cxnLst/>
                <a:rect l="l" t="t" r="r" b="b"/>
                <a:pathLst>
                  <a:path w="101027" h="209550" extrusionOk="0">
                    <a:moveTo>
                      <a:pt x="98629" y="18886"/>
                    </a:moveTo>
                    <a:lnTo>
                      <a:pt x="98629" y="190364"/>
                    </a:lnTo>
                    <a:lnTo>
                      <a:pt x="2398" y="190364"/>
                    </a:lnTo>
                    <a:lnTo>
                      <a:pt x="2398" y="18886"/>
                    </a:lnTo>
                    <a:close/>
                    <a:moveTo>
                      <a:pt x="10343" y="0"/>
                    </a:moveTo>
                    <a:lnTo>
                      <a:pt x="9293" y="75"/>
                    </a:lnTo>
                    <a:lnTo>
                      <a:pt x="8244" y="225"/>
                    </a:lnTo>
                    <a:lnTo>
                      <a:pt x="7270" y="450"/>
                    </a:lnTo>
                    <a:lnTo>
                      <a:pt x="6295" y="824"/>
                    </a:lnTo>
                    <a:lnTo>
                      <a:pt x="5396" y="1274"/>
                    </a:lnTo>
                    <a:lnTo>
                      <a:pt x="4572" y="1799"/>
                    </a:lnTo>
                    <a:lnTo>
                      <a:pt x="3747" y="2398"/>
                    </a:lnTo>
                    <a:lnTo>
                      <a:pt x="2998" y="3073"/>
                    </a:lnTo>
                    <a:lnTo>
                      <a:pt x="2323" y="3747"/>
                    </a:lnTo>
                    <a:lnTo>
                      <a:pt x="1724" y="4572"/>
                    </a:lnTo>
                    <a:lnTo>
                      <a:pt x="1199" y="5396"/>
                    </a:lnTo>
                    <a:lnTo>
                      <a:pt x="824" y="6370"/>
                    </a:lnTo>
                    <a:lnTo>
                      <a:pt x="450" y="7270"/>
                    </a:lnTo>
                    <a:lnTo>
                      <a:pt x="225" y="8319"/>
                    </a:lnTo>
                    <a:lnTo>
                      <a:pt x="0" y="9293"/>
                    </a:lnTo>
                    <a:lnTo>
                      <a:pt x="0" y="10343"/>
                    </a:lnTo>
                    <a:lnTo>
                      <a:pt x="0" y="199207"/>
                    </a:lnTo>
                    <a:lnTo>
                      <a:pt x="0" y="200257"/>
                    </a:lnTo>
                    <a:lnTo>
                      <a:pt x="225" y="201231"/>
                    </a:lnTo>
                    <a:lnTo>
                      <a:pt x="450" y="202280"/>
                    </a:lnTo>
                    <a:lnTo>
                      <a:pt x="824" y="203180"/>
                    </a:lnTo>
                    <a:lnTo>
                      <a:pt x="1199" y="204154"/>
                    </a:lnTo>
                    <a:lnTo>
                      <a:pt x="1724" y="204978"/>
                    </a:lnTo>
                    <a:lnTo>
                      <a:pt x="2323" y="205803"/>
                    </a:lnTo>
                    <a:lnTo>
                      <a:pt x="2998" y="206477"/>
                    </a:lnTo>
                    <a:lnTo>
                      <a:pt x="3747" y="207152"/>
                    </a:lnTo>
                    <a:lnTo>
                      <a:pt x="4572" y="207751"/>
                    </a:lnTo>
                    <a:lnTo>
                      <a:pt x="5396" y="208276"/>
                    </a:lnTo>
                    <a:lnTo>
                      <a:pt x="6295" y="208726"/>
                    </a:lnTo>
                    <a:lnTo>
                      <a:pt x="7270" y="209100"/>
                    </a:lnTo>
                    <a:lnTo>
                      <a:pt x="8244" y="209325"/>
                    </a:lnTo>
                    <a:lnTo>
                      <a:pt x="9293" y="209475"/>
                    </a:lnTo>
                    <a:lnTo>
                      <a:pt x="10343" y="209550"/>
                    </a:lnTo>
                    <a:lnTo>
                      <a:pt x="90610" y="209550"/>
                    </a:lnTo>
                    <a:lnTo>
                      <a:pt x="91659" y="209475"/>
                    </a:lnTo>
                    <a:lnTo>
                      <a:pt x="92708" y="209325"/>
                    </a:lnTo>
                    <a:lnTo>
                      <a:pt x="93682" y="209100"/>
                    </a:lnTo>
                    <a:lnTo>
                      <a:pt x="94657" y="208726"/>
                    </a:lnTo>
                    <a:lnTo>
                      <a:pt x="95556" y="208276"/>
                    </a:lnTo>
                    <a:lnTo>
                      <a:pt x="96455" y="207751"/>
                    </a:lnTo>
                    <a:lnTo>
                      <a:pt x="97205" y="207152"/>
                    </a:lnTo>
                    <a:lnTo>
                      <a:pt x="97954" y="206477"/>
                    </a:lnTo>
                    <a:lnTo>
                      <a:pt x="98629" y="205803"/>
                    </a:lnTo>
                    <a:lnTo>
                      <a:pt x="99228" y="204978"/>
                    </a:lnTo>
                    <a:lnTo>
                      <a:pt x="99753" y="204154"/>
                    </a:lnTo>
                    <a:lnTo>
                      <a:pt x="100203" y="203180"/>
                    </a:lnTo>
                    <a:lnTo>
                      <a:pt x="100577" y="202280"/>
                    </a:lnTo>
                    <a:lnTo>
                      <a:pt x="100802" y="201231"/>
                    </a:lnTo>
                    <a:lnTo>
                      <a:pt x="100952" y="200257"/>
                    </a:lnTo>
                    <a:lnTo>
                      <a:pt x="101027" y="199207"/>
                    </a:lnTo>
                    <a:lnTo>
                      <a:pt x="101027" y="10343"/>
                    </a:lnTo>
                    <a:lnTo>
                      <a:pt x="100952" y="9293"/>
                    </a:lnTo>
                    <a:lnTo>
                      <a:pt x="100802" y="8319"/>
                    </a:lnTo>
                    <a:lnTo>
                      <a:pt x="100577" y="7270"/>
                    </a:lnTo>
                    <a:lnTo>
                      <a:pt x="100203" y="6370"/>
                    </a:lnTo>
                    <a:lnTo>
                      <a:pt x="99753" y="5396"/>
                    </a:lnTo>
                    <a:lnTo>
                      <a:pt x="99228" y="4572"/>
                    </a:lnTo>
                    <a:lnTo>
                      <a:pt x="98629" y="3747"/>
                    </a:lnTo>
                    <a:lnTo>
                      <a:pt x="97954" y="3073"/>
                    </a:lnTo>
                    <a:lnTo>
                      <a:pt x="97205" y="2398"/>
                    </a:lnTo>
                    <a:lnTo>
                      <a:pt x="96455" y="1799"/>
                    </a:lnTo>
                    <a:lnTo>
                      <a:pt x="95556" y="1274"/>
                    </a:lnTo>
                    <a:lnTo>
                      <a:pt x="94657" y="824"/>
                    </a:lnTo>
                    <a:lnTo>
                      <a:pt x="93682" y="450"/>
                    </a:lnTo>
                    <a:lnTo>
                      <a:pt x="92708" y="225"/>
                    </a:lnTo>
                    <a:lnTo>
                      <a:pt x="91659" y="75"/>
                    </a:lnTo>
                    <a:lnTo>
                      <a:pt x="9061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chemeClr val="lt1"/>
                  </a:gs>
                  <a:gs pos="100000">
                    <a:schemeClr val="lt2"/>
                  </a:gs>
                </a:gsLst>
                <a:lin ang="1619866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31"/>
              <p:cNvSpPr/>
              <p:nvPr/>
            </p:nvSpPr>
            <p:spPr>
              <a:xfrm>
                <a:off x="3557025" y="5147100"/>
                <a:ext cx="504050" cy="179900"/>
              </a:xfrm>
              <a:custGeom>
                <a:avLst/>
                <a:gdLst/>
                <a:ahLst/>
                <a:cxnLst/>
                <a:rect l="l" t="t" r="r" b="b"/>
                <a:pathLst>
                  <a:path w="20162" h="7196" extrusionOk="0">
                    <a:moveTo>
                      <a:pt x="3598" y="0"/>
                    </a:moveTo>
                    <a:lnTo>
                      <a:pt x="2849" y="75"/>
                    </a:lnTo>
                    <a:lnTo>
                      <a:pt x="2174" y="300"/>
                    </a:lnTo>
                    <a:lnTo>
                      <a:pt x="1575" y="600"/>
                    </a:lnTo>
                    <a:lnTo>
                      <a:pt x="1050" y="1050"/>
                    </a:lnTo>
                    <a:lnTo>
                      <a:pt x="600" y="1574"/>
                    </a:lnTo>
                    <a:lnTo>
                      <a:pt x="301" y="2174"/>
                    </a:lnTo>
                    <a:lnTo>
                      <a:pt x="76" y="2848"/>
                    </a:lnTo>
                    <a:lnTo>
                      <a:pt x="1" y="3598"/>
                    </a:lnTo>
                    <a:lnTo>
                      <a:pt x="76" y="4347"/>
                    </a:lnTo>
                    <a:lnTo>
                      <a:pt x="301" y="5022"/>
                    </a:lnTo>
                    <a:lnTo>
                      <a:pt x="600" y="5621"/>
                    </a:lnTo>
                    <a:lnTo>
                      <a:pt x="1050" y="6146"/>
                    </a:lnTo>
                    <a:lnTo>
                      <a:pt x="1575" y="6596"/>
                    </a:lnTo>
                    <a:lnTo>
                      <a:pt x="2174" y="6896"/>
                    </a:lnTo>
                    <a:lnTo>
                      <a:pt x="2849" y="7120"/>
                    </a:lnTo>
                    <a:lnTo>
                      <a:pt x="3598" y="7195"/>
                    </a:lnTo>
                    <a:lnTo>
                      <a:pt x="16639" y="7195"/>
                    </a:lnTo>
                    <a:lnTo>
                      <a:pt x="17313" y="7120"/>
                    </a:lnTo>
                    <a:lnTo>
                      <a:pt x="17988" y="6896"/>
                    </a:lnTo>
                    <a:lnTo>
                      <a:pt x="18587" y="6596"/>
                    </a:lnTo>
                    <a:lnTo>
                      <a:pt x="19112" y="6146"/>
                    </a:lnTo>
                    <a:lnTo>
                      <a:pt x="19562" y="5621"/>
                    </a:lnTo>
                    <a:lnTo>
                      <a:pt x="19861" y="5022"/>
                    </a:lnTo>
                    <a:lnTo>
                      <a:pt x="20086" y="4347"/>
                    </a:lnTo>
                    <a:lnTo>
                      <a:pt x="20161" y="3598"/>
                    </a:lnTo>
                    <a:lnTo>
                      <a:pt x="20086" y="2848"/>
                    </a:lnTo>
                    <a:lnTo>
                      <a:pt x="19861" y="2174"/>
                    </a:lnTo>
                    <a:lnTo>
                      <a:pt x="19562" y="1574"/>
                    </a:lnTo>
                    <a:lnTo>
                      <a:pt x="19112" y="1050"/>
                    </a:lnTo>
                    <a:lnTo>
                      <a:pt x="18587" y="600"/>
                    </a:lnTo>
                    <a:lnTo>
                      <a:pt x="17988" y="300"/>
                    </a:lnTo>
                    <a:lnTo>
                      <a:pt x="17313" y="75"/>
                    </a:lnTo>
                    <a:lnTo>
                      <a:pt x="16639" y="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31"/>
              <p:cNvSpPr/>
              <p:nvPr/>
            </p:nvSpPr>
            <p:spPr>
              <a:xfrm>
                <a:off x="3008050" y="423600"/>
                <a:ext cx="99325" cy="99325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3973" extrusionOk="0">
                    <a:moveTo>
                      <a:pt x="2024" y="1"/>
                    </a:moveTo>
                    <a:lnTo>
                      <a:pt x="1575" y="76"/>
                    </a:lnTo>
                    <a:lnTo>
                      <a:pt x="1200" y="151"/>
                    </a:lnTo>
                    <a:lnTo>
                      <a:pt x="900" y="375"/>
                    </a:lnTo>
                    <a:lnTo>
                      <a:pt x="600" y="600"/>
                    </a:lnTo>
                    <a:lnTo>
                      <a:pt x="375" y="900"/>
                    </a:lnTo>
                    <a:lnTo>
                      <a:pt x="151" y="1200"/>
                    </a:lnTo>
                    <a:lnTo>
                      <a:pt x="76" y="1575"/>
                    </a:lnTo>
                    <a:lnTo>
                      <a:pt x="1" y="2024"/>
                    </a:lnTo>
                    <a:lnTo>
                      <a:pt x="76" y="2399"/>
                    </a:lnTo>
                    <a:lnTo>
                      <a:pt x="151" y="2774"/>
                    </a:lnTo>
                    <a:lnTo>
                      <a:pt x="375" y="3073"/>
                    </a:lnTo>
                    <a:lnTo>
                      <a:pt x="600" y="3373"/>
                    </a:lnTo>
                    <a:lnTo>
                      <a:pt x="900" y="3673"/>
                    </a:lnTo>
                    <a:lnTo>
                      <a:pt x="1200" y="3823"/>
                    </a:lnTo>
                    <a:lnTo>
                      <a:pt x="1575" y="3973"/>
                    </a:lnTo>
                    <a:lnTo>
                      <a:pt x="2399" y="3973"/>
                    </a:lnTo>
                    <a:lnTo>
                      <a:pt x="2774" y="3823"/>
                    </a:lnTo>
                    <a:lnTo>
                      <a:pt x="3073" y="3673"/>
                    </a:lnTo>
                    <a:lnTo>
                      <a:pt x="3373" y="3373"/>
                    </a:lnTo>
                    <a:lnTo>
                      <a:pt x="3598" y="3073"/>
                    </a:lnTo>
                    <a:lnTo>
                      <a:pt x="3823" y="2774"/>
                    </a:lnTo>
                    <a:lnTo>
                      <a:pt x="3898" y="2399"/>
                    </a:lnTo>
                    <a:lnTo>
                      <a:pt x="3973" y="2024"/>
                    </a:lnTo>
                    <a:lnTo>
                      <a:pt x="3898" y="1575"/>
                    </a:lnTo>
                    <a:lnTo>
                      <a:pt x="3823" y="1200"/>
                    </a:lnTo>
                    <a:lnTo>
                      <a:pt x="3598" y="900"/>
                    </a:lnTo>
                    <a:lnTo>
                      <a:pt x="3373" y="600"/>
                    </a:lnTo>
                    <a:lnTo>
                      <a:pt x="3073" y="375"/>
                    </a:lnTo>
                    <a:lnTo>
                      <a:pt x="2774" y="151"/>
                    </a:lnTo>
                    <a:lnTo>
                      <a:pt x="2399" y="76"/>
                    </a:lnTo>
                    <a:lnTo>
                      <a:pt x="2024" y="1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31"/>
              <p:cNvSpPr/>
              <p:nvPr/>
            </p:nvSpPr>
            <p:spPr>
              <a:xfrm>
                <a:off x="3566400" y="434850"/>
                <a:ext cx="487175" cy="76850"/>
              </a:xfrm>
              <a:custGeom>
                <a:avLst/>
                <a:gdLst/>
                <a:ahLst/>
                <a:cxnLst/>
                <a:rect l="l" t="t" r="r" b="b"/>
                <a:pathLst>
                  <a:path w="19487" h="3074" extrusionOk="0">
                    <a:moveTo>
                      <a:pt x="1275" y="0"/>
                    </a:moveTo>
                    <a:lnTo>
                      <a:pt x="1050" y="75"/>
                    </a:lnTo>
                    <a:lnTo>
                      <a:pt x="750" y="150"/>
                    </a:lnTo>
                    <a:lnTo>
                      <a:pt x="525" y="300"/>
                    </a:lnTo>
                    <a:lnTo>
                      <a:pt x="375" y="450"/>
                    </a:lnTo>
                    <a:lnTo>
                      <a:pt x="225" y="675"/>
                    </a:lnTo>
                    <a:lnTo>
                      <a:pt x="75" y="975"/>
                    </a:lnTo>
                    <a:lnTo>
                      <a:pt x="1" y="1274"/>
                    </a:lnTo>
                    <a:lnTo>
                      <a:pt x="1" y="1574"/>
                    </a:lnTo>
                    <a:lnTo>
                      <a:pt x="1" y="1874"/>
                    </a:lnTo>
                    <a:lnTo>
                      <a:pt x="75" y="2174"/>
                    </a:lnTo>
                    <a:lnTo>
                      <a:pt x="225" y="2399"/>
                    </a:lnTo>
                    <a:lnTo>
                      <a:pt x="375" y="2623"/>
                    </a:lnTo>
                    <a:lnTo>
                      <a:pt x="525" y="2773"/>
                    </a:lnTo>
                    <a:lnTo>
                      <a:pt x="750" y="2923"/>
                    </a:lnTo>
                    <a:lnTo>
                      <a:pt x="1050" y="2998"/>
                    </a:lnTo>
                    <a:lnTo>
                      <a:pt x="1275" y="3073"/>
                    </a:lnTo>
                    <a:lnTo>
                      <a:pt x="18137" y="3073"/>
                    </a:lnTo>
                    <a:lnTo>
                      <a:pt x="18437" y="2998"/>
                    </a:lnTo>
                    <a:lnTo>
                      <a:pt x="18662" y="2923"/>
                    </a:lnTo>
                    <a:lnTo>
                      <a:pt x="18887" y="2773"/>
                    </a:lnTo>
                    <a:lnTo>
                      <a:pt x="19112" y="2623"/>
                    </a:lnTo>
                    <a:lnTo>
                      <a:pt x="19262" y="2399"/>
                    </a:lnTo>
                    <a:lnTo>
                      <a:pt x="19337" y="2174"/>
                    </a:lnTo>
                    <a:lnTo>
                      <a:pt x="19412" y="1874"/>
                    </a:lnTo>
                    <a:lnTo>
                      <a:pt x="19486" y="1574"/>
                    </a:lnTo>
                    <a:lnTo>
                      <a:pt x="19412" y="1274"/>
                    </a:lnTo>
                    <a:lnTo>
                      <a:pt x="19337" y="975"/>
                    </a:lnTo>
                    <a:lnTo>
                      <a:pt x="19262" y="675"/>
                    </a:lnTo>
                    <a:lnTo>
                      <a:pt x="19112" y="450"/>
                    </a:lnTo>
                    <a:lnTo>
                      <a:pt x="18887" y="300"/>
                    </a:lnTo>
                    <a:lnTo>
                      <a:pt x="18662" y="150"/>
                    </a:lnTo>
                    <a:lnTo>
                      <a:pt x="18437" y="75"/>
                    </a:lnTo>
                    <a:lnTo>
                      <a:pt x="18137" y="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854B2D78-92A2-4307-897A-C086BC173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1369" y="1056258"/>
              <a:ext cx="1224458" cy="2049352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9A81093-A220-4F4A-9E10-C19C9B8380FB}"/>
              </a:ext>
            </a:extLst>
          </p:cNvPr>
          <p:cNvSpPr/>
          <p:nvPr/>
        </p:nvSpPr>
        <p:spPr>
          <a:xfrm>
            <a:off x="3460717" y="426001"/>
            <a:ext cx="2560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800" b="1" dirty="0">
                <a:solidFill>
                  <a:schemeClr val="bg1"/>
                </a:solidFill>
                <a:latin typeface="Barlow SemiBold" panose="020B0604020202020204" charset="0"/>
              </a:rPr>
              <a:t>Responsive design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5" name="Modèle 3D 84" descr="Document imprimé">
                <a:extLst>
                  <a:ext uri="{FF2B5EF4-FFF2-40B4-BE49-F238E27FC236}">
                    <a16:creationId xmlns:a16="http://schemas.microsoft.com/office/drawing/2014/main" id="{94191F25-A542-47C2-AD3C-5FCB5F04B3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97912082"/>
                  </p:ext>
                </p:extLst>
              </p:nvPr>
            </p:nvGraphicFramePr>
            <p:xfrm>
              <a:off x="443338" y="172223"/>
              <a:ext cx="1052872" cy="168588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052872" cy="1685888"/>
                    </a:xfrm>
                    <a:prstGeom prst="rect">
                      <a:avLst/>
                    </a:prstGeom>
                  </am3d:spPr>
                  <am3d:camera>
                    <am3d:pos x="0" y="0" z="5647504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805309" d="1000000"/>
                    <am3d:preTrans dx="-1048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82362" ay="1188911" az="-2792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0015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5" name="Modèle 3D 84" descr="Document imprimé">
                <a:extLst>
                  <a:ext uri="{FF2B5EF4-FFF2-40B4-BE49-F238E27FC236}">
                    <a16:creationId xmlns:a16="http://schemas.microsoft.com/office/drawing/2014/main" id="{94191F25-A542-47C2-AD3C-5FCB5F04B3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3338" y="172223"/>
                <a:ext cx="1052872" cy="168588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3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2840864" cy="5793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Roadmap</a:t>
            </a:r>
            <a:endParaRPr sz="3200" dirty="0"/>
          </a:p>
        </p:txBody>
      </p:sp>
      <p:sp>
        <p:nvSpPr>
          <p:cNvPr id="2295" name="Google Shape;2295;p3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296" name="Google Shape;2296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7" name="Google Shape;2297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98" name="Google Shape;2298;p39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2299" name="Google Shape;2299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0" name="Google Shape;2300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1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1" name="Google Shape;2301;p39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2302" name="Google Shape;2302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3" name="Google Shape;2303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3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4" name="Google Shape;2304;p39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2305" name="Google Shape;2305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6" name="Google Shape;2306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5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7" name="Google Shape;2307;p39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2308" name="Google Shape;2308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9" name="Google Shape;2309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6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10" name="Google Shape;2310;p39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2311" name="Google Shape;2311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2" name="Google Shape;2312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4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13" name="Google Shape;2313;p39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2314" name="Google Shape;2314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5" name="Google Shape;2315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2316" name="Google Shape;2316;p39"/>
          <p:cNvSpPr txBox="1"/>
          <p:nvPr/>
        </p:nvSpPr>
        <p:spPr>
          <a:xfrm>
            <a:off x="1379850" y="1379196"/>
            <a:ext cx="1286400" cy="310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fr-FR" sz="900" dirty="0" err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Presentation</a:t>
            </a:r>
            <a:r>
              <a:rPr lang="fr-FR" sz="9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 of the </a:t>
            </a:r>
            <a:r>
              <a:rPr lang="fr-FR" sz="900" dirty="0" err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company</a:t>
            </a:r>
            <a:endParaRPr sz="9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7" name="Google Shape;2317;p39"/>
          <p:cNvSpPr txBox="1"/>
          <p:nvPr/>
        </p:nvSpPr>
        <p:spPr>
          <a:xfrm>
            <a:off x="3377205" y="1509172"/>
            <a:ext cx="1286400" cy="180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 conception </a:t>
            </a:r>
            <a:endParaRPr sz="9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8" name="Google Shape;2318;p39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fr-FR" sz="900" dirty="0" err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Implementation</a:t>
            </a:r>
            <a:r>
              <a:rPr lang="fr-FR" sz="9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 and interfaces</a:t>
            </a:r>
          </a:p>
        </p:txBody>
      </p:sp>
      <p:sp>
        <p:nvSpPr>
          <p:cNvPr id="2319" name="Google Shape;2319;p39"/>
          <p:cNvSpPr txBox="1"/>
          <p:nvPr/>
        </p:nvSpPr>
        <p:spPr>
          <a:xfrm>
            <a:off x="2418175" y="4063600"/>
            <a:ext cx="1286400" cy="18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dk2"/>
                </a:solidFill>
                <a:latin typeface="Barlow" panose="020B0604020202020204" charset="0"/>
                <a:ea typeface="Merriweather"/>
                <a:cs typeface="Merriweather"/>
                <a:sym typeface="Merriweather"/>
              </a:rPr>
              <a:t>Internship </a:t>
            </a:r>
            <a:r>
              <a:rPr lang="fr-FR" sz="900" dirty="0" err="1">
                <a:solidFill>
                  <a:schemeClr val="dk2"/>
                </a:solidFill>
                <a:latin typeface="Barlow" panose="020B0604020202020204" charset="0"/>
                <a:ea typeface="Merriweather"/>
                <a:cs typeface="Merriweather"/>
                <a:sym typeface="Merriweather"/>
              </a:rPr>
              <a:t>Context</a:t>
            </a:r>
            <a:endParaRPr lang="en" sz="900" dirty="0">
              <a:solidFill>
                <a:schemeClr val="dk2"/>
              </a:solidFill>
              <a:latin typeface="Barlow" panose="020B0604020202020204" charset="0"/>
              <a:ea typeface="Merriweather"/>
              <a:cs typeface="Merriweather"/>
              <a:sym typeface="Merriweather"/>
            </a:endParaRPr>
          </a:p>
        </p:txBody>
      </p:sp>
      <p:sp>
        <p:nvSpPr>
          <p:cNvPr id="2320" name="Google Shape;2320;p39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fr-FR" sz="900" dirty="0" err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Used</a:t>
            </a:r>
            <a:r>
              <a:rPr lang="fr-FR" sz="9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 technologies</a:t>
            </a:r>
          </a:p>
        </p:txBody>
      </p:sp>
      <p:sp>
        <p:nvSpPr>
          <p:cNvPr id="2321" name="Google Shape;2321;p39"/>
          <p:cNvSpPr txBox="1"/>
          <p:nvPr/>
        </p:nvSpPr>
        <p:spPr>
          <a:xfrm>
            <a:off x="6474335" y="4063600"/>
            <a:ext cx="1286400" cy="18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conclusion</a:t>
            </a:r>
            <a:endParaRPr sz="9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D58136B-5A9B-4E11-BD18-C6D4151C0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353" y="3655855"/>
            <a:ext cx="278021" cy="278021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BEDEFEFB-247D-406C-B7B9-45A7564D3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32" y="1794538"/>
            <a:ext cx="278021" cy="278021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D2541D1B-B499-4E5D-AC19-45BFF33BE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03" y="1801090"/>
            <a:ext cx="278021" cy="278021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B9935F68-13DF-4ADA-B6C7-C3516C358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428" y="3673989"/>
            <a:ext cx="278021" cy="278021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BE34BC9C-D22D-4942-A8C4-3B7CED44D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78" y="1801090"/>
            <a:ext cx="278021" cy="27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26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88397D-AD76-44AB-8F43-B99FB05CE3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23</a:t>
            </a:fld>
            <a:endParaRPr lang="fr-FR"/>
          </a:p>
        </p:txBody>
      </p:sp>
      <p:sp>
        <p:nvSpPr>
          <p:cNvPr id="7" name="Google Shape;2321;p39">
            <a:extLst>
              <a:ext uri="{FF2B5EF4-FFF2-40B4-BE49-F238E27FC236}">
                <a16:creationId xmlns:a16="http://schemas.microsoft.com/office/drawing/2014/main" id="{453C6B6A-991D-433F-B8C5-271D11700F6D}"/>
              </a:ext>
            </a:extLst>
          </p:cNvPr>
          <p:cNvSpPr txBox="1"/>
          <p:nvPr/>
        </p:nvSpPr>
        <p:spPr>
          <a:xfrm>
            <a:off x="360614" y="629283"/>
            <a:ext cx="6199674" cy="1295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fr-FR" sz="2800" dirty="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Conclusion and possible </a:t>
            </a:r>
            <a:r>
              <a:rPr lang="fr-FR" sz="2800" dirty="0" err="1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Enhancements</a:t>
            </a:r>
            <a:endParaRPr sz="2800" dirty="0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A9F95D-E440-4DA5-9AB9-79F0B5FEBC61}"/>
              </a:ext>
            </a:extLst>
          </p:cNvPr>
          <p:cNvSpPr/>
          <p:nvPr/>
        </p:nvSpPr>
        <p:spPr>
          <a:xfrm>
            <a:off x="466939" y="1433368"/>
            <a:ext cx="6093349" cy="1027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 conclusion, this internship offered a beneficial learning opportunity for the development of both technical and professional skills.</a:t>
            </a:r>
            <a:endPara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www.iconshock.com/3D/social/png/thumbnails/google-gmail.png">
            <a:extLst>
              <a:ext uri="{FF2B5EF4-FFF2-40B4-BE49-F238E27FC236}">
                <a16:creationId xmlns:a16="http://schemas.microsoft.com/office/drawing/2014/main" id="{8A6F4C5E-2385-45F6-8EF2-F069F686B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12" y="2997809"/>
            <a:ext cx="1166037" cy="116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Modèle 3D 5" descr="Dossier avec contenu">
                <a:extLst>
                  <a:ext uri="{FF2B5EF4-FFF2-40B4-BE49-F238E27FC236}">
                    <a16:creationId xmlns:a16="http://schemas.microsoft.com/office/drawing/2014/main" id="{D8176C17-C1C3-46BB-94D6-A9AFE96E2B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09342515"/>
                  </p:ext>
                </p:extLst>
              </p:nvPr>
            </p:nvGraphicFramePr>
            <p:xfrm>
              <a:off x="3044710" y="3101750"/>
              <a:ext cx="939534" cy="95814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39534" cy="958149"/>
                    </a:xfrm>
                    <a:prstGeom prst="rect">
                      <a:avLst/>
                    </a:prstGeom>
                  </am3d:spPr>
                  <am3d:camera>
                    <am3d:pos x="0" y="0" z="615470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46901" d="1000000"/>
                    <am3d:preTrans dx="0" dy="-13710234" dz="362805"/>
                    <am3d:scale>
                      <am3d:sx n="1000000" d="1000000"/>
                      <am3d:sy n="1000000" d="1000000"/>
                      <am3d:sz n="1000000" d="1000000"/>
                    </am3d:scale>
                    <am3d:rot ax="707584" ay="2829016" az="52215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1668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Modèle 3D 5" descr="Dossier avec contenu">
                <a:extLst>
                  <a:ext uri="{FF2B5EF4-FFF2-40B4-BE49-F238E27FC236}">
                    <a16:creationId xmlns:a16="http://schemas.microsoft.com/office/drawing/2014/main" id="{D8176C17-C1C3-46BB-94D6-A9AFE96E2B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44710" y="3101750"/>
                <a:ext cx="939534" cy="958149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Image 8">
            <a:extLst>
              <a:ext uri="{FF2B5EF4-FFF2-40B4-BE49-F238E27FC236}">
                <a16:creationId xmlns:a16="http://schemas.microsoft.com/office/drawing/2014/main" id="{47F5EF53-C431-493B-9039-279772894F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3005" y="2997807"/>
            <a:ext cx="1133647" cy="116603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AA99801-396E-4A3C-8F21-4F4AFDF994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5606" y="2997807"/>
            <a:ext cx="1166037" cy="116603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FC98569-1D5B-47D0-81D3-D4D3F7795CA7}"/>
              </a:ext>
            </a:extLst>
          </p:cNvPr>
          <p:cNvSpPr/>
          <p:nvPr/>
        </p:nvSpPr>
        <p:spPr>
          <a:xfrm>
            <a:off x="796069" y="3990997"/>
            <a:ext cx="13885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/>
              <a:t>Google </a:t>
            </a:r>
          </a:p>
          <a:p>
            <a:pPr algn="ctr"/>
            <a:r>
              <a:rPr lang="fr-FR" dirty="0"/>
              <a:t>authentification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DB4F9D-D38B-41FC-8807-5E3E0E2003BC}"/>
              </a:ext>
            </a:extLst>
          </p:cNvPr>
          <p:cNvSpPr/>
          <p:nvPr/>
        </p:nvSpPr>
        <p:spPr>
          <a:xfrm>
            <a:off x="2746022" y="3990997"/>
            <a:ext cx="13997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err="1"/>
              <a:t>Customizable</a:t>
            </a:r>
            <a:r>
              <a:rPr lang="fr-FR" dirty="0"/>
              <a:t> </a:t>
            </a:r>
          </a:p>
          <a:p>
            <a:pPr algn="ctr"/>
            <a:r>
              <a:rPr lang="fr-FR" dirty="0"/>
              <a:t>File Collections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41DD69-2E62-4ABF-BE58-79950B2A589D}"/>
              </a:ext>
            </a:extLst>
          </p:cNvPr>
          <p:cNvSpPr/>
          <p:nvPr/>
        </p:nvSpPr>
        <p:spPr>
          <a:xfrm>
            <a:off x="5003864" y="4050689"/>
            <a:ext cx="10695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/>
              <a:t>Group chat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5D7B19-C8CE-402E-B663-C85E9E0FC957}"/>
              </a:ext>
            </a:extLst>
          </p:cNvPr>
          <p:cNvSpPr/>
          <p:nvPr/>
        </p:nvSpPr>
        <p:spPr>
          <a:xfrm>
            <a:off x="7199605" y="4130208"/>
            <a:ext cx="9204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/>
              <a:t>To-do </a:t>
            </a:r>
            <a:r>
              <a:rPr lang="fr-FR" dirty="0" err="1"/>
              <a:t>list</a:t>
            </a:r>
            <a:endParaRPr lang="fr-FR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20C863B-82D3-41F2-A121-48278A1377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3692" y="377278"/>
            <a:ext cx="1959563" cy="169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98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"/>
          <p:cNvSpPr txBox="1">
            <a:spLocks noGrp="1"/>
          </p:cNvSpPr>
          <p:nvPr>
            <p:ph type="body" idx="1"/>
          </p:nvPr>
        </p:nvSpPr>
        <p:spPr>
          <a:xfrm>
            <a:off x="785534" y="1537937"/>
            <a:ext cx="4742700" cy="13042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>
              <a:buNone/>
            </a:pPr>
            <a:r>
              <a:rPr lang="en-US" sz="4800" dirty="0"/>
              <a:t>Thank you for your attention</a:t>
            </a:r>
            <a:endParaRPr sz="4800" dirty="0"/>
          </a:p>
        </p:txBody>
      </p:sp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 dirty="0"/>
          </a:p>
        </p:txBody>
      </p:sp>
      <p:grpSp>
        <p:nvGrpSpPr>
          <p:cNvPr id="520" name="Google Shape;520;p16"/>
          <p:cNvGrpSpPr/>
          <p:nvPr/>
        </p:nvGrpSpPr>
        <p:grpSpPr>
          <a:xfrm>
            <a:off x="6230973" y="611424"/>
            <a:ext cx="2318495" cy="3612478"/>
            <a:chOff x="6661328" y="2103554"/>
            <a:chExt cx="850574" cy="1325339"/>
          </a:xfrm>
        </p:grpSpPr>
        <p:sp>
          <p:nvSpPr>
            <p:cNvPr id="521" name="Google Shape;521;p16"/>
            <p:cNvSpPr/>
            <p:nvPr/>
          </p:nvSpPr>
          <p:spPr>
            <a:xfrm>
              <a:off x="7216759" y="3070053"/>
              <a:ext cx="247057" cy="142875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7342016" y="3123138"/>
              <a:ext cx="71660" cy="55453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7342406" y="3141358"/>
              <a:ext cx="71304" cy="3726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7268719" y="3095364"/>
              <a:ext cx="71613" cy="53417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7268869" y="3112444"/>
              <a:ext cx="71304" cy="37267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7286737" y="2775175"/>
              <a:ext cx="123184" cy="35382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7314533" y="2554952"/>
              <a:ext cx="78868" cy="76871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7190170" y="2579409"/>
              <a:ext cx="118999" cy="16998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7180686" y="2720915"/>
              <a:ext cx="56790" cy="37169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7182331" y="2728860"/>
              <a:ext cx="37082" cy="30910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7286654" y="2565698"/>
              <a:ext cx="128280" cy="258276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7391109" y="2618517"/>
              <a:ext cx="49710" cy="228160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7311279" y="2475275"/>
              <a:ext cx="85098" cy="10381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7314515" y="2466234"/>
              <a:ext cx="89964" cy="88884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7384763" y="2604603"/>
              <a:ext cx="55737" cy="7587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7269438" y="2565933"/>
              <a:ext cx="45289" cy="73030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6661328" y="3286571"/>
              <a:ext cx="246169" cy="142323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6681151" y="2824698"/>
              <a:ext cx="58982" cy="128668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6689412" y="2771791"/>
              <a:ext cx="42428" cy="81725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6782889" y="3337575"/>
              <a:ext cx="91454" cy="51556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6784412" y="3346110"/>
              <a:ext cx="89915" cy="43199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6715968" y="3307485"/>
              <a:ext cx="91493" cy="51556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6717638" y="3316019"/>
              <a:ext cx="89951" cy="43199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6715994" y="2973759"/>
              <a:ext cx="133983" cy="378277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6733197" y="2663396"/>
              <a:ext cx="97219" cy="155678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6701449" y="2773633"/>
              <a:ext cx="149347" cy="247668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6807278" y="2804619"/>
              <a:ext cx="188299" cy="147777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6800502" y="2801416"/>
              <a:ext cx="57697" cy="84545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6736209" y="2656556"/>
              <a:ext cx="94148" cy="104017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6938621" y="2869615"/>
              <a:ext cx="28491" cy="25068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1" name="Google Shape;551;p16"/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552" name="Google Shape;552;p16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6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6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6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6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2" name="Google Shape;572;p16"/>
            <p:cNvSpPr/>
            <p:nvPr/>
          </p:nvSpPr>
          <p:spPr>
            <a:xfrm>
              <a:off x="6948039" y="2876090"/>
              <a:ext cx="48317" cy="40269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6688913" y="2310158"/>
              <a:ext cx="266346" cy="294746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6681190" y="2324699"/>
              <a:ext cx="248446" cy="281264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7244522" y="2103554"/>
              <a:ext cx="267380" cy="295937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7236798" y="2118137"/>
              <a:ext cx="249375" cy="282304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6"/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6"/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6"/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7054307" y="2375460"/>
              <a:ext cx="81342" cy="108498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6"/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6"/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6"/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7066445" y="2439547"/>
              <a:ext cx="31881" cy="22328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7016984" y="2605070"/>
              <a:ext cx="22181" cy="700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7016984" y="2594731"/>
              <a:ext cx="41045" cy="23253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7057740" y="2595705"/>
              <a:ext cx="65605" cy="105819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7095932" y="2684289"/>
              <a:ext cx="13087" cy="23860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7045282" y="2602986"/>
              <a:ext cx="65605" cy="105693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367658" y="693688"/>
            <a:ext cx="5640900" cy="4817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sz="3200" dirty="0" err="1">
                <a:latin typeface="Barlow SemiBold" panose="020B0604020202020204" charset="0"/>
              </a:rPr>
              <a:t>Presentation</a:t>
            </a:r>
            <a:r>
              <a:rPr lang="fr-FR" sz="3200" dirty="0">
                <a:latin typeface="Barlow SemiBold" panose="020B0604020202020204" charset="0"/>
              </a:rPr>
              <a:t> of the </a:t>
            </a:r>
            <a:r>
              <a:rPr lang="fr-FR" sz="3200" dirty="0" err="1">
                <a:latin typeface="Barlow SemiBold" panose="020B0604020202020204" charset="0"/>
              </a:rPr>
              <a:t>company</a:t>
            </a:r>
            <a:endParaRPr lang="fr-FR" sz="3200" dirty="0">
              <a:latin typeface="Barlow SemiBold" panose="020B0604020202020204" charset="0"/>
            </a:endParaRPr>
          </a:p>
        </p:txBody>
      </p:sp>
      <p:sp>
        <p:nvSpPr>
          <p:cNvPr id="345" name="Google Shape;345;p13"/>
          <p:cNvSpPr txBox="1">
            <a:spLocks noGrp="1"/>
          </p:cNvSpPr>
          <p:nvPr>
            <p:ph type="body" idx="1"/>
          </p:nvPr>
        </p:nvSpPr>
        <p:spPr>
          <a:xfrm>
            <a:off x="685237" y="2302350"/>
            <a:ext cx="4682728" cy="122062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600" dirty="0">
                <a:solidFill>
                  <a:srgbClr val="000000"/>
                </a:solidFill>
              </a:rPr>
              <a:t>Act Consult :is a consulting firm specialized in quality management, food safety, innovation, environment, health, safety at work and good governance</a:t>
            </a:r>
            <a:endParaRPr sz="1600" dirty="0">
              <a:solidFill>
                <a:srgbClr val="000000"/>
              </a:solidFill>
            </a:endParaRP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348" name="Google Shape;348;p13"/>
          <p:cNvGrpSpPr/>
          <p:nvPr/>
        </p:nvGrpSpPr>
        <p:grpSpPr>
          <a:xfrm>
            <a:off x="6974643" y="379278"/>
            <a:ext cx="1902832" cy="1107570"/>
            <a:chOff x="6986665" y="3298709"/>
            <a:chExt cx="1817809" cy="1077669"/>
          </a:xfrm>
        </p:grpSpPr>
        <p:sp>
          <p:nvSpPr>
            <p:cNvPr id="349" name="Google Shape;349;p13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45663F50-AEDE-4770-84DB-2B48A2B46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492" y="1894658"/>
            <a:ext cx="3250073" cy="19012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1BE9FB19-0427-4977-B038-8ECD2365B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84" y="109524"/>
            <a:ext cx="2176355" cy="1273151"/>
          </a:xfrm>
          <a:prstGeom prst="rect">
            <a:avLst/>
          </a:prstGeom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E80F0761-09C0-4EDF-B8C9-9AA9B7D03ECE}"/>
              </a:ext>
            </a:extLst>
          </p:cNvPr>
          <p:cNvGrpSpPr/>
          <p:nvPr/>
        </p:nvGrpSpPr>
        <p:grpSpPr>
          <a:xfrm>
            <a:off x="682462" y="1618154"/>
            <a:ext cx="1917869" cy="493454"/>
            <a:chOff x="348872" y="1628276"/>
            <a:chExt cx="1917869" cy="493454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E53E8F67-4EDE-436E-BAD6-352D962267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3039" b="31232"/>
            <a:stretch/>
          </p:blipFill>
          <p:spPr>
            <a:xfrm>
              <a:off x="348872" y="1628276"/>
              <a:ext cx="1917869" cy="49345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B92D15-A7AF-48C7-9F65-1A9916F6A06E}"/>
                </a:ext>
              </a:extLst>
            </p:cNvPr>
            <p:cNvSpPr/>
            <p:nvPr/>
          </p:nvSpPr>
          <p:spPr>
            <a:xfrm>
              <a:off x="935749" y="1728752"/>
              <a:ext cx="74411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Vision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2" name="Google Shape;348;p13">
            <a:extLst>
              <a:ext uri="{FF2B5EF4-FFF2-40B4-BE49-F238E27FC236}">
                <a16:creationId xmlns:a16="http://schemas.microsoft.com/office/drawing/2014/main" id="{7A9D694A-5AF4-4ED2-83AC-05F1DD64D74D}"/>
              </a:ext>
            </a:extLst>
          </p:cNvPr>
          <p:cNvGrpSpPr/>
          <p:nvPr/>
        </p:nvGrpSpPr>
        <p:grpSpPr>
          <a:xfrm>
            <a:off x="3288127" y="3615035"/>
            <a:ext cx="1770944" cy="999227"/>
            <a:chOff x="6986665" y="3298709"/>
            <a:chExt cx="1817809" cy="1077669"/>
          </a:xfrm>
        </p:grpSpPr>
        <p:sp>
          <p:nvSpPr>
            <p:cNvPr id="63" name="Google Shape;349;p13">
              <a:extLst>
                <a:ext uri="{FF2B5EF4-FFF2-40B4-BE49-F238E27FC236}">
                  <a16:creationId xmlns:a16="http://schemas.microsoft.com/office/drawing/2014/main" id="{8EC50AF0-3C97-4636-A8E7-0163FE02539E}"/>
                </a:ext>
              </a:extLst>
            </p:cNvPr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350;p13">
              <a:extLst>
                <a:ext uri="{FF2B5EF4-FFF2-40B4-BE49-F238E27FC236}">
                  <a16:creationId xmlns:a16="http://schemas.microsoft.com/office/drawing/2014/main" id="{2F88B238-3BA9-4E8F-9C9A-8E70BCC23732}"/>
                </a:ext>
              </a:extLst>
            </p:cNvPr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351;p13">
              <a:extLst>
                <a:ext uri="{FF2B5EF4-FFF2-40B4-BE49-F238E27FC236}">
                  <a16:creationId xmlns:a16="http://schemas.microsoft.com/office/drawing/2014/main" id="{8986A13B-EE18-4160-8603-F61AC6C6DCDB}"/>
                </a:ext>
              </a:extLst>
            </p:cNvPr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352;p13">
              <a:extLst>
                <a:ext uri="{FF2B5EF4-FFF2-40B4-BE49-F238E27FC236}">
                  <a16:creationId xmlns:a16="http://schemas.microsoft.com/office/drawing/2014/main" id="{63A1E72C-220D-4D07-8DEB-E82D48B566B8}"/>
                </a:ext>
              </a:extLst>
            </p:cNvPr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353;p13">
              <a:extLst>
                <a:ext uri="{FF2B5EF4-FFF2-40B4-BE49-F238E27FC236}">
                  <a16:creationId xmlns:a16="http://schemas.microsoft.com/office/drawing/2014/main" id="{C83A4C1E-4B2D-4694-84DC-27C80C47FE33}"/>
                </a:ext>
              </a:extLst>
            </p:cNvPr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354;p13">
              <a:extLst>
                <a:ext uri="{FF2B5EF4-FFF2-40B4-BE49-F238E27FC236}">
                  <a16:creationId xmlns:a16="http://schemas.microsoft.com/office/drawing/2014/main" id="{7C320151-2620-447F-8D2B-2D7B47F655E7}"/>
                </a:ext>
              </a:extLst>
            </p:cNvPr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355;p13">
              <a:extLst>
                <a:ext uri="{FF2B5EF4-FFF2-40B4-BE49-F238E27FC236}">
                  <a16:creationId xmlns:a16="http://schemas.microsoft.com/office/drawing/2014/main" id="{57DB867B-BE18-44C7-BB29-F0D493C486EE}"/>
                </a:ext>
              </a:extLst>
            </p:cNvPr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356;p13">
              <a:extLst>
                <a:ext uri="{FF2B5EF4-FFF2-40B4-BE49-F238E27FC236}">
                  <a16:creationId xmlns:a16="http://schemas.microsoft.com/office/drawing/2014/main" id="{37A6EEA0-B248-4C08-9E31-F50A9CDC12BB}"/>
                </a:ext>
              </a:extLst>
            </p:cNvPr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357;p13">
              <a:extLst>
                <a:ext uri="{FF2B5EF4-FFF2-40B4-BE49-F238E27FC236}">
                  <a16:creationId xmlns:a16="http://schemas.microsoft.com/office/drawing/2014/main" id="{E759569D-B686-448D-914C-65612F1FBCF4}"/>
                </a:ext>
              </a:extLst>
            </p:cNvPr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358;p13">
              <a:extLst>
                <a:ext uri="{FF2B5EF4-FFF2-40B4-BE49-F238E27FC236}">
                  <a16:creationId xmlns:a16="http://schemas.microsoft.com/office/drawing/2014/main" id="{5C03FECD-804C-4234-8C7D-F79C7E8778C7}"/>
                </a:ext>
              </a:extLst>
            </p:cNvPr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359;p13">
              <a:extLst>
                <a:ext uri="{FF2B5EF4-FFF2-40B4-BE49-F238E27FC236}">
                  <a16:creationId xmlns:a16="http://schemas.microsoft.com/office/drawing/2014/main" id="{B834C9DE-6BDE-41F3-9807-F522CFEC76AF}"/>
                </a:ext>
              </a:extLst>
            </p:cNvPr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360;p13">
              <a:extLst>
                <a:ext uri="{FF2B5EF4-FFF2-40B4-BE49-F238E27FC236}">
                  <a16:creationId xmlns:a16="http://schemas.microsoft.com/office/drawing/2014/main" id="{DDCB110F-730C-4E9A-A49D-430FD46A7B43}"/>
                </a:ext>
              </a:extLst>
            </p:cNvPr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361;p13">
              <a:extLst>
                <a:ext uri="{FF2B5EF4-FFF2-40B4-BE49-F238E27FC236}">
                  <a16:creationId xmlns:a16="http://schemas.microsoft.com/office/drawing/2014/main" id="{5B519819-C496-468A-BC11-FB2215141F78}"/>
                </a:ext>
              </a:extLst>
            </p:cNvPr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362;p13">
              <a:extLst>
                <a:ext uri="{FF2B5EF4-FFF2-40B4-BE49-F238E27FC236}">
                  <a16:creationId xmlns:a16="http://schemas.microsoft.com/office/drawing/2014/main" id="{1B29B7D3-1979-498F-A986-6C94D8E19C7F}"/>
                </a:ext>
              </a:extLst>
            </p:cNvPr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363;p13">
              <a:extLst>
                <a:ext uri="{FF2B5EF4-FFF2-40B4-BE49-F238E27FC236}">
                  <a16:creationId xmlns:a16="http://schemas.microsoft.com/office/drawing/2014/main" id="{4060701E-A5EC-4957-8D0F-90F3D37F22BB}"/>
                </a:ext>
              </a:extLst>
            </p:cNvPr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364;p13">
              <a:extLst>
                <a:ext uri="{FF2B5EF4-FFF2-40B4-BE49-F238E27FC236}">
                  <a16:creationId xmlns:a16="http://schemas.microsoft.com/office/drawing/2014/main" id="{84FC875C-8C6C-4A33-B569-26A8A79300A1}"/>
                </a:ext>
              </a:extLst>
            </p:cNvPr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365;p13">
              <a:extLst>
                <a:ext uri="{FF2B5EF4-FFF2-40B4-BE49-F238E27FC236}">
                  <a16:creationId xmlns:a16="http://schemas.microsoft.com/office/drawing/2014/main" id="{379CEC41-ABAD-4536-AF64-AA86DED1F601}"/>
                </a:ext>
              </a:extLst>
            </p:cNvPr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366;p13">
              <a:extLst>
                <a:ext uri="{FF2B5EF4-FFF2-40B4-BE49-F238E27FC236}">
                  <a16:creationId xmlns:a16="http://schemas.microsoft.com/office/drawing/2014/main" id="{4F0281F4-8C96-4A91-8C49-8524F3626F31}"/>
                </a:ext>
              </a:extLst>
            </p:cNvPr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367;p13">
              <a:extLst>
                <a:ext uri="{FF2B5EF4-FFF2-40B4-BE49-F238E27FC236}">
                  <a16:creationId xmlns:a16="http://schemas.microsoft.com/office/drawing/2014/main" id="{9FDD06C6-0FBC-4158-A578-7EE2EEB46827}"/>
                </a:ext>
              </a:extLst>
            </p:cNvPr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368;p13">
              <a:extLst>
                <a:ext uri="{FF2B5EF4-FFF2-40B4-BE49-F238E27FC236}">
                  <a16:creationId xmlns:a16="http://schemas.microsoft.com/office/drawing/2014/main" id="{B182CA75-2D89-4198-B7AA-D9B046EF040D}"/>
                </a:ext>
              </a:extLst>
            </p:cNvPr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369;p13">
              <a:extLst>
                <a:ext uri="{FF2B5EF4-FFF2-40B4-BE49-F238E27FC236}">
                  <a16:creationId xmlns:a16="http://schemas.microsoft.com/office/drawing/2014/main" id="{2360BC61-44F6-44FB-8BD0-E782133291B6}"/>
                </a:ext>
              </a:extLst>
            </p:cNvPr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370;p13">
              <a:extLst>
                <a:ext uri="{FF2B5EF4-FFF2-40B4-BE49-F238E27FC236}">
                  <a16:creationId xmlns:a16="http://schemas.microsoft.com/office/drawing/2014/main" id="{07FF6244-DB0A-4075-A645-244774FDE76C}"/>
                </a:ext>
              </a:extLst>
            </p:cNvPr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371;p13">
              <a:extLst>
                <a:ext uri="{FF2B5EF4-FFF2-40B4-BE49-F238E27FC236}">
                  <a16:creationId xmlns:a16="http://schemas.microsoft.com/office/drawing/2014/main" id="{4575F1C5-74CF-4ECC-9E94-E3BFD4B25F69}"/>
                </a:ext>
              </a:extLst>
            </p:cNvPr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372;p13">
              <a:extLst>
                <a:ext uri="{FF2B5EF4-FFF2-40B4-BE49-F238E27FC236}">
                  <a16:creationId xmlns:a16="http://schemas.microsoft.com/office/drawing/2014/main" id="{3ED34C9C-718A-4312-8E74-EA117438C959}"/>
                </a:ext>
              </a:extLst>
            </p:cNvPr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373;p13">
              <a:extLst>
                <a:ext uri="{FF2B5EF4-FFF2-40B4-BE49-F238E27FC236}">
                  <a16:creationId xmlns:a16="http://schemas.microsoft.com/office/drawing/2014/main" id="{0992B814-E951-4319-B5E9-7E211EA03ACE}"/>
                </a:ext>
              </a:extLst>
            </p:cNvPr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374;p13">
              <a:extLst>
                <a:ext uri="{FF2B5EF4-FFF2-40B4-BE49-F238E27FC236}">
                  <a16:creationId xmlns:a16="http://schemas.microsoft.com/office/drawing/2014/main" id="{97B10C23-FA55-4525-92B4-CC933CE47561}"/>
                </a:ext>
              </a:extLst>
            </p:cNvPr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8243F8A3-6F61-4F6C-B297-2B2147A8F981}"/>
              </a:ext>
            </a:extLst>
          </p:cNvPr>
          <p:cNvSpPr/>
          <p:nvPr/>
        </p:nvSpPr>
        <p:spPr>
          <a:xfrm>
            <a:off x="537974" y="2148132"/>
            <a:ext cx="2206843" cy="1315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buClr>
                <a:schemeClr val="accent1"/>
              </a:buClr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national and international partner in any sustainable approach to transfer, innovation and performance improvement.</a:t>
            </a:r>
            <a:endParaRPr lang="fr-FR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E88C17-8167-4AC9-8731-8234C15C20AC}"/>
              </a:ext>
            </a:extLst>
          </p:cNvPr>
          <p:cNvSpPr/>
          <p:nvPr/>
        </p:nvSpPr>
        <p:spPr>
          <a:xfrm>
            <a:off x="5855429" y="2168606"/>
            <a:ext cx="2533659" cy="573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Respect, commitment, team spirit, openness and belonging.</a:t>
            </a:r>
            <a:endParaRPr lang="fr-FR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EBECE8-DF39-4218-A1B9-EA5F033510D1}"/>
              </a:ext>
            </a:extLst>
          </p:cNvPr>
          <p:cNvSpPr/>
          <p:nvPr/>
        </p:nvSpPr>
        <p:spPr>
          <a:xfrm>
            <a:off x="3022068" y="2237245"/>
            <a:ext cx="26088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Contribute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clients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develop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networking.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663C1C40-3417-4869-8CDD-A3FD73BA9242}"/>
              </a:ext>
            </a:extLst>
          </p:cNvPr>
          <p:cNvGrpSpPr/>
          <p:nvPr/>
        </p:nvGrpSpPr>
        <p:grpSpPr>
          <a:xfrm>
            <a:off x="3288126" y="1614500"/>
            <a:ext cx="1917869" cy="493454"/>
            <a:chOff x="3206976" y="1614500"/>
            <a:chExt cx="1917869" cy="493454"/>
          </a:xfrm>
        </p:grpSpPr>
        <p:pic>
          <p:nvPicPr>
            <p:cNvPr id="93" name="Image 92">
              <a:extLst>
                <a:ext uri="{FF2B5EF4-FFF2-40B4-BE49-F238E27FC236}">
                  <a16:creationId xmlns:a16="http://schemas.microsoft.com/office/drawing/2014/main" id="{01D434AD-A207-44FA-AD5B-BA879CB4B2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3039" b="31232"/>
            <a:stretch/>
          </p:blipFill>
          <p:spPr>
            <a:xfrm>
              <a:off x="3206976" y="1614500"/>
              <a:ext cx="1917869" cy="493454"/>
            </a:xfrm>
            <a:prstGeom prst="rect">
              <a:avLst/>
            </a:prstGeom>
          </p:spPr>
        </p:pic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DAACF9D-80B1-4D2F-9B10-1BC2F729E461}"/>
                </a:ext>
              </a:extLst>
            </p:cNvPr>
            <p:cNvSpPr/>
            <p:nvPr/>
          </p:nvSpPr>
          <p:spPr>
            <a:xfrm>
              <a:off x="3827583" y="1718952"/>
              <a:ext cx="87075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Mission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828CCDB-8BDD-4E6D-B734-9A8C13728610}"/>
              </a:ext>
            </a:extLst>
          </p:cNvPr>
          <p:cNvGrpSpPr/>
          <p:nvPr/>
        </p:nvGrpSpPr>
        <p:grpSpPr>
          <a:xfrm>
            <a:off x="6099528" y="1654678"/>
            <a:ext cx="1917869" cy="493454"/>
            <a:chOff x="5793464" y="1615892"/>
            <a:chExt cx="1917869" cy="493454"/>
          </a:xfrm>
        </p:grpSpPr>
        <p:pic>
          <p:nvPicPr>
            <p:cNvPr id="95" name="Image 94">
              <a:extLst>
                <a:ext uri="{FF2B5EF4-FFF2-40B4-BE49-F238E27FC236}">
                  <a16:creationId xmlns:a16="http://schemas.microsoft.com/office/drawing/2014/main" id="{46C8AD0C-9755-4A1E-8578-2DB1FC11BE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3039" b="31232"/>
            <a:stretch/>
          </p:blipFill>
          <p:spPr>
            <a:xfrm>
              <a:off x="5793464" y="1615892"/>
              <a:ext cx="1917869" cy="493454"/>
            </a:xfrm>
            <a:prstGeom prst="rect">
              <a:avLst/>
            </a:prstGeom>
          </p:spPr>
        </p:pic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FA233ED-0760-4F66-AB76-C6D4D9F11238}"/>
                </a:ext>
              </a:extLst>
            </p:cNvPr>
            <p:cNvSpPr/>
            <p:nvPr/>
          </p:nvSpPr>
          <p:spPr>
            <a:xfrm>
              <a:off x="6363509" y="1700271"/>
              <a:ext cx="77777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Values</a:t>
              </a:r>
              <a:endParaRPr lang="fr-FR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6ED4764-870E-490B-A7C6-AB5F9E6124A4}"/>
              </a:ext>
            </a:extLst>
          </p:cNvPr>
          <p:cNvSpPr/>
          <p:nvPr/>
        </p:nvSpPr>
        <p:spPr>
          <a:xfrm>
            <a:off x="2961874" y="1077964"/>
            <a:ext cx="24705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>
                <a:solidFill>
                  <a:srgbClr val="3088BB"/>
                </a:solidFill>
                <a:latin typeface="Barlow SemiBold" panose="020B0604020202020204" charset="0"/>
              </a:rPr>
              <a:t>Presentation</a:t>
            </a:r>
            <a:r>
              <a:rPr lang="fr-FR" dirty="0">
                <a:solidFill>
                  <a:srgbClr val="3088BB"/>
                </a:solidFill>
                <a:latin typeface="Barlow SemiBold" panose="020B0604020202020204" charset="0"/>
              </a:rPr>
              <a:t> of the </a:t>
            </a:r>
            <a:r>
              <a:rPr lang="fr-FR" dirty="0" err="1">
                <a:solidFill>
                  <a:srgbClr val="3088BB"/>
                </a:solidFill>
                <a:latin typeface="Barlow SemiBold" panose="020B0604020202020204" charset="0"/>
              </a:rPr>
              <a:t>company</a:t>
            </a:r>
            <a:endParaRPr lang="fr-FR" dirty="0">
              <a:solidFill>
                <a:srgbClr val="3088B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3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2840864" cy="5793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Roadmap</a:t>
            </a:r>
            <a:endParaRPr sz="3200" dirty="0"/>
          </a:p>
        </p:txBody>
      </p:sp>
      <p:sp>
        <p:nvSpPr>
          <p:cNvPr id="2295" name="Google Shape;2295;p3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296" name="Google Shape;2296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7" name="Google Shape;2297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98" name="Google Shape;2298;p39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2299" name="Google Shape;2299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0" name="Google Shape;2300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1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1" name="Google Shape;2301;p39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2302" name="Google Shape;2302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3" name="Google Shape;2303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3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4" name="Google Shape;2304;p39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2305" name="Google Shape;2305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6" name="Google Shape;2306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5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7" name="Google Shape;2307;p39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2308" name="Google Shape;2308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9" name="Google Shape;2309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6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10" name="Google Shape;2310;p39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2311" name="Google Shape;2311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2" name="Google Shape;2312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4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13" name="Google Shape;2313;p39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2314" name="Google Shape;2314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5" name="Google Shape;2315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2316" name="Google Shape;2316;p39"/>
          <p:cNvSpPr txBox="1"/>
          <p:nvPr/>
        </p:nvSpPr>
        <p:spPr>
          <a:xfrm>
            <a:off x="1379850" y="1379196"/>
            <a:ext cx="1286400" cy="310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fr-FR" sz="900" dirty="0" err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Presentation</a:t>
            </a:r>
            <a:r>
              <a:rPr lang="fr-FR" sz="9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 of the </a:t>
            </a:r>
            <a:r>
              <a:rPr lang="fr-FR" sz="900" dirty="0" err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company</a:t>
            </a:r>
            <a:endParaRPr sz="9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7" name="Google Shape;2317;p39"/>
          <p:cNvSpPr txBox="1"/>
          <p:nvPr/>
        </p:nvSpPr>
        <p:spPr>
          <a:xfrm>
            <a:off x="3377205" y="1509172"/>
            <a:ext cx="1286400" cy="180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conception </a:t>
            </a:r>
            <a:endParaRPr sz="9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8" name="Google Shape;2318;p39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fr-FR" sz="900" dirty="0" err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Implementation</a:t>
            </a:r>
            <a:r>
              <a:rPr lang="fr-FR" sz="9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 and interfaces</a:t>
            </a:r>
          </a:p>
        </p:txBody>
      </p:sp>
      <p:sp>
        <p:nvSpPr>
          <p:cNvPr id="2319" name="Google Shape;2319;p39"/>
          <p:cNvSpPr txBox="1"/>
          <p:nvPr/>
        </p:nvSpPr>
        <p:spPr>
          <a:xfrm>
            <a:off x="2418175" y="4063600"/>
            <a:ext cx="1286400" cy="18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dk2"/>
                </a:solidFill>
                <a:latin typeface="Barlow" panose="020B0604020202020204" charset="0"/>
                <a:ea typeface="Merriweather"/>
                <a:cs typeface="Merriweather"/>
                <a:sym typeface="Merriweather"/>
              </a:rPr>
              <a:t>Internship </a:t>
            </a:r>
            <a:r>
              <a:rPr lang="fr-FR" sz="900" dirty="0" err="1">
                <a:solidFill>
                  <a:schemeClr val="dk2"/>
                </a:solidFill>
                <a:latin typeface="Barlow" panose="020B0604020202020204" charset="0"/>
                <a:ea typeface="Merriweather"/>
                <a:cs typeface="Merriweather"/>
                <a:sym typeface="Merriweather"/>
              </a:rPr>
              <a:t>Context</a:t>
            </a:r>
            <a:endParaRPr lang="en" sz="900" dirty="0">
              <a:solidFill>
                <a:schemeClr val="dk2"/>
              </a:solidFill>
              <a:latin typeface="Barlow" panose="020B0604020202020204" charset="0"/>
              <a:ea typeface="Merriweather"/>
              <a:cs typeface="Merriweather"/>
              <a:sym typeface="Merriweather"/>
            </a:endParaRPr>
          </a:p>
        </p:txBody>
      </p:sp>
      <p:sp>
        <p:nvSpPr>
          <p:cNvPr id="2320" name="Google Shape;2320;p39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fr-FR" sz="900" dirty="0" err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Used</a:t>
            </a:r>
            <a:r>
              <a:rPr lang="fr-FR" sz="9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 technologies</a:t>
            </a:r>
          </a:p>
        </p:txBody>
      </p:sp>
      <p:sp>
        <p:nvSpPr>
          <p:cNvPr id="2321" name="Google Shape;2321;p39"/>
          <p:cNvSpPr txBox="1"/>
          <p:nvPr/>
        </p:nvSpPr>
        <p:spPr>
          <a:xfrm>
            <a:off x="6474335" y="4063600"/>
            <a:ext cx="1286400" cy="18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conclusion</a:t>
            </a:r>
            <a:endParaRPr sz="9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BEDEFEFB-247D-406C-B7B9-45A7564D3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32" y="1794538"/>
            <a:ext cx="278021" cy="27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30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392116" y="674330"/>
            <a:ext cx="4009764" cy="4877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sz="3200" dirty="0"/>
              <a:t>Internship </a:t>
            </a:r>
            <a:r>
              <a:rPr lang="fr-FR" sz="3200" dirty="0" err="1"/>
              <a:t>Context</a:t>
            </a:r>
            <a:endParaRPr lang="fr-FR" sz="3200"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297711" y="2129244"/>
            <a:ext cx="5640900" cy="26022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sz="1800" dirty="0" err="1"/>
              <a:t>Problem</a:t>
            </a:r>
            <a:r>
              <a:rPr lang="fr-FR" sz="1800" dirty="0"/>
              <a:t> :</a:t>
            </a:r>
            <a:br>
              <a:rPr lang="fr-FR" dirty="0"/>
            </a:br>
            <a:r>
              <a:rPr lang="en-US" sz="1200" dirty="0"/>
              <a:t>The company has identified a need for standardization in their work to avoid confusion and repetitive questions during their travels</a:t>
            </a:r>
            <a:endParaRPr lang="fr-FR" sz="1200" dirty="0"/>
          </a:p>
          <a:p>
            <a:r>
              <a:rPr lang="fr-FR" sz="1800" dirty="0"/>
              <a:t>Solution : </a:t>
            </a:r>
            <a:br>
              <a:rPr lang="fr-FR" sz="1800" dirty="0"/>
            </a:br>
            <a:r>
              <a:rPr lang="en-US" sz="1200" dirty="0"/>
              <a:t>Developing a document management website that allows the administrator to manage permissions and document access while also making it simpler for users to retrieve the desired file</a:t>
            </a:r>
            <a:br>
              <a:rPr lang="fr-FR" sz="1800" dirty="0"/>
            </a:br>
            <a:endParaRPr sz="1800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C847E13-4C76-4E56-AF3D-756EBB6DC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382" y="223372"/>
            <a:ext cx="3678865" cy="27607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052C34-1044-4333-8845-17ED6A2CE35B}"/>
              </a:ext>
            </a:extLst>
          </p:cNvPr>
          <p:cNvSpPr/>
          <p:nvPr/>
        </p:nvSpPr>
        <p:spPr>
          <a:xfrm>
            <a:off x="297711" y="1280579"/>
            <a:ext cx="54438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internship is an opportunity to gain real-world experience and integrate into professional life</a:t>
            </a:r>
            <a:endParaRPr lang="fr-FR" sz="18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3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2840864" cy="5793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Roadmap</a:t>
            </a:r>
            <a:endParaRPr sz="3200" dirty="0"/>
          </a:p>
        </p:txBody>
      </p:sp>
      <p:sp>
        <p:nvSpPr>
          <p:cNvPr id="2295" name="Google Shape;2295;p3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296" name="Google Shape;2296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7" name="Google Shape;2297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98" name="Google Shape;2298;p39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2299" name="Google Shape;2299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0" name="Google Shape;2300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1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1" name="Google Shape;2301;p39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2302" name="Google Shape;2302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3" name="Google Shape;2303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3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4" name="Google Shape;2304;p39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2305" name="Google Shape;2305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6" name="Google Shape;2306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5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7" name="Google Shape;2307;p39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2308" name="Google Shape;2308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9" name="Google Shape;2309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6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10" name="Google Shape;2310;p39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2311" name="Google Shape;2311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2" name="Google Shape;2312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4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13" name="Google Shape;2313;p39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2314" name="Google Shape;2314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5" name="Google Shape;2315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2316" name="Google Shape;2316;p39"/>
          <p:cNvSpPr txBox="1"/>
          <p:nvPr/>
        </p:nvSpPr>
        <p:spPr>
          <a:xfrm>
            <a:off x="1379850" y="1379196"/>
            <a:ext cx="1286400" cy="310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fr-FR" sz="900" dirty="0" err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Presentation</a:t>
            </a:r>
            <a:r>
              <a:rPr lang="fr-FR" sz="9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 of the </a:t>
            </a:r>
            <a:r>
              <a:rPr lang="fr-FR" sz="900" dirty="0" err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company</a:t>
            </a:r>
            <a:endParaRPr sz="9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8" name="Google Shape;2318;p39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fr-FR" sz="900" dirty="0" err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Implementation</a:t>
            </a:r>
            <a:r>
              <a:rPr lang="fr-FR" sz="9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 and interfaces</a:t>
            </a:r>
          </a:p>
        </p:txBody>
      </p:sp>
      <p:sp>
        <p:nvSpPr>
          <p:cNvPr id="2319" name="Google Shape;2319;p39"/>
          <p:cNvSpPr txBox="1"/>
          <p:nvPr/>
        </p:nvSpPr>
        <p:spPr>
          <a:xfrm>
            <a:off x="2418175" y="4063600"/>
            <a:ext cx="1286400" cy="18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fr-FR" sz="900" dirty="0">
                <a:solidFill>
                  <a:schemeClr val="dk2"/>
                </a:solidFill>
                <a:latin typeface="Barlow" panose="020B0604020202020204" charset="0"/>
                <a:ea typeface="Merriweather"/>
                <a:cs typeface="Merriweather"/>
                <a:sym typeface="Merriweather"/>
              </a:rPr>
              <a:t>Internship </a:t>
            </a:r>
            <a:r>
              <a:rPr lang="fr-FR" sz="900" dirty="0" err="1">
                <a:solidFill>
                  <a:schemeClr val="dk2"/>
                </a:solidFill>
                <a:latin typeface="Barlow" panose="020B0604020202020204" charset="0"/>
                <a:ea typeface="Merriweather"/>
                <a:cs typeface="Merriweather"/>
                <a:sym typeface="Merriweather"/>
              </a:rPr>
              <a:t>Context</a:t>
            </a:r>
            <a:endParaRPr lang="en" sz="900" dirty="0">
              <a:solidFill>
                <a:schemeClr val="dk2"/>
              </a:solidFill>
              <a:latin typeface="Barlow" panose="020B0604020202020204" charset="0"/>
              <a:ea typeface="Merriweather"/>
              <a:cs typeface="Merriweather"/>
              <a:sym typeface="Merriweather"/>
            </a:endParaRPr>
          </a:p>
        </p:txBody>
      </p:sp>
      <p:sp>
        <p:nvSpPr>
          <p:cNvPr id="2320" name="Google Shape;2320;p39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fr-FR" sz="900" dirty="0" err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Used</a:t>
            </a:r>
            <a:r>
              <a:rPr lang="fr-FR" sz="9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 technologies</a:t>
            </a:r>
          </a:p>
        </p:txBody>
      </p:sp>
      <p:sp>
        <p:nvSpPr>
          <p:cNvPr id="2321" name="Google Shape;2321;p39"/>
          <p:cNvSpPr txBox="1"/>
          <p:nvPr/>
        </p:nvSpPr>
        <p:spPr>
          <a:xfrm>
            <a:off x="6474335" y="4063600"/>
            <a:ext cx="1286400" cy="18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conclusion</a:t>
            </a:r>
            <a:endParaRPr sz="9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D58136B-5A9B-4E11-BD18-C6D4151C0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353" y="3655855"/>
            <a:ext cx="278021" cy="278021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BEDEFEFB-247D-406C-B7B9-45A7564D3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632" y="1794538"/>
            <a:ext cx="278021" cy="27802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F683554-E996-47A8-ABED-55C9BB67E671}"/>
              </a:ext>
            </a:extLst>
          </p:cNvPr>
          <p:cNvSpPr/>
          <p:nvPr/>
        </p:nvSpPr>
        <p:spPr>
          <a:xfrm>
            <a:off x="3644144" y="1513301"/>
            <a:ext cx="81464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9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 Conception </a:t>
            </a:r>
            <a:endParaRPr lang="fr-FR" sz="900" dirty="0"/>
          </a:p>
        </p:txBody>
      </p:sp>
    </p:spTree>
    <p:extLst>
      <p:ext uri="{BB962C8B-B14F-4D97-AF65-F5344CB8AC3E}">
        <p14:creationId xmlns:p14="http://schemas.microsoft.com/office/powerpoint/2010/main" val="2440330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9B326D3-5812-4064-B935-64A30353FB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841B942-15E8-4678-B42D-F3875C12D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743" y="989244"/>
            <a:ext cx="2941057" cy="2941057"/>
          </a:xfrm>
          <a:prstGeom prst="rect">
            <a:avLst/>
          </a:prstGeom>
        </p:spPr>
      </p:pic>
      <p:sp>
        <p:nvSpPr>
          <p:cNvPr id="4" name="Google Shape;2251;p38">
            <a:extLst>
              <a:ext uri="{FF2B5EF4-FFF2-40B4-BE49-F238E27FC236}">
                <a16:creationId xmlns:a16="http://schemas.microsoft.com/office/drawing/2014/main" id="{2A39F7C3-36F3-4992-BD39-84768CDAB7DD}"/>
              </a:ext>
            </a:extLst>
          </p:cNvPr>
          <p:cNvSpPr txBox="1">
            <a:spLocks/>
          </p:cNvSpPr>
          <p:nvPr/>
        </p:nvSpPr>
        <p:spPr>
          <a:xfrm>
            <a:off x="973595" y="1664186"/>
            <a:ext cx="3674605" cy="49422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3200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Conception</a:t>
            </a:r>
            <a:r>
              <a:rPr lang="fr-FR" sz="3200" dirty="0">
                <a:solidFill>
                  <a:schemeClr val="accen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 </a:t>
            </a:r>
            <a:endParaRPr lang="fr-FR" sz="3200" dirty="0">
              <a:solidFill>
                <a:schemeClr val="accent2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784AE8-455F-49AF-A840-E191E9427450}"/>
              </a:ext>
            </a:extLst>
          </p:cNvPr>
          <p:cNvSpPr/>
          <p:nvPr/>
        </p:nvSpPr>
        <p:spPr>
          <a:xfrm>
            <a:off x="431079" y="2305883"/>
            <a:ext cx="4759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800" dirty="0">
                <a:solidFill>
                  <a:schemeClr val="accent1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 </a:t>
            </a:r>
            <a:r>
              <a:rPr lang="en-US" sz="18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Designing the architecture of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3830039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44E9CD-434F-460A-BB0D-29D53032D0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9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E1E83BA-B304-49C2-B624-A14171BE9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40" y="282904"/>
            <a:ext cx="4443177" cy="41982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CC84C3E-849F-4188-B395-BFD3137F8E55}"/>
              </a:ext>
            </a:extLst>
          </p:cNvPr>
          <p:cNvSpPr/>
          <p:nvPr/>
        </p:nvSpPr>
        <p:spPr>
          <a:xfrm>
            <a:off x="920436" y="4481117"/>
            <a:ext cx="30895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Arial Rounded MT Bold" panose="020F0704030504030204" pitchFamily="34" charset="0"/>
                <a:sym typeface="Barlow SemiBold"/>
              </a:rPr>
              <a:t>Use case </a:t>
            </a:r>
            <a:r>
              <a:rPr lang="fr-FR" sz="2400" dirty="0" err="1">
                <a:solidFill>
                  <a:schemeClr val="bg1"/>
                </a:solidFill>
                <a:latin typeface="Arial Rounded MT Bold" panose="020F0704030504030204" pitchFamily="34" charset="0"/>
                <a:sym typeface="Barlow SemiBold"/>
              </a:rPr>
              <a:t>diagram</a:t>
            </a:r>
            <a:endParaRPr lang="fr-FR" sz="24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8421E5EB-6929-4880-89FE-20D4D932A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308" y="209286"/>
            <a:ext cx="2099617" cy="19049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A717C4-491F-4B10-99ED-A3362B294BE4}"/>
              </a:ext>
            </a:extLst>
          </p:cNvPr>
          <p:cNvSpPr/>
          <p:nvPr/>
        </p:nvSpPr>
        <p:spPr>
          <a:xfrm>
            <a:off x="4928457" y="1602254"/>
            <a:ext cx="281854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Barlow SemiBold" panose="020B0604020202020204" charset="0"/>
                <a:ea typeface="Calibri" panose="020F0502020204030204" pitchFamily="34" charset="0"/>
              </a:rPr>
              <a:t>Use case diagrams show how users interact with the system, the functionalities the system offers</a:t>
            </a:r>
            <a:endParaRPr lang="fr-FR" sz="2000" b="1" dirty="0">
              <a:solidFill>
                <a:schemeClr val="bg1"/>
              </a:solidFill>
              <a:latin typeface="Barlow Semi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91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1441</TotalTime>
  <Words>504</Words>
  <Application>Microsoft Office PowerPoint</Application>
  <PresentationFormat>Affichage à l'écran (16:9)</PresentationFormat>
  <Paragraphs>185</Paragraphs>
  <Slides>24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5" baseType="lpstr">
      <vt:lpstr>Times New Roman</vt:lpstr>
      <vt:lpstr>Wingdings</vt:lpstr>
      <vt:lpstr>Barlow</vt:lpstr>
      <vt:lpstr>Raleway Thin</vt:lpstr>
      <vt:lpstr>Arial</vt:lpstr>
      <vt:lpstr>Barlow Light</vt:lpstr>
      <vt:lpstr>Calibri</vt:lpstr>
      <vt:lpstr>Barlow SemiBold</vt:lpstr>
      <vt:lpstr>Raleway</vt:lpstr>
      <vt:lpstr>Arial Rounded MT Bold</vt:lpstr>
      <vt:lpstr>Gaoler template</vt:lpstr>
      <vt:lpstr>Présentation PowerPoint</vt:lpstr>
      <vt:lpstr>Roadmap</vt:lpstr>
      <vt:lpstr>Presentation of the company</vt:lpstr>
      <vt:lpstr>Présentation PowerPoint</vt:lpstr>
      <vt:lpstr>Roadmap</vt:lpstr>
      <vt:lpstr>Internship Context</vt:lpstr>
      <vt:lpstr>Roadmap</vt:lpstr>
      <vt:lpstr>Présentation PowerPoint</vt:lpstr>
      <vt:lpstr>Présentation PowerPoint</vt:lpstr>
      <vt:lpstr>Présentation PowerPoint</vt:lpstr>
      <vt:lpstr>Présentation PowerPoint</vt:lpstr>
      <vt:lpstr>Roadmap</vt:lpstr>
      <vt:lpstr>Used technologies</vt:lpstr>
      <vt:lpstr>Présentation PowerPoint</vt:lpstr>
      <vt:lpstr>Roadmap</vt:lpstr>
      <vt:lpstr>Implementation and interfaces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Roadmap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jozef el manga</cp:lastModifiedBy>
  <cp:revision>84</cp:revision>
  <dcterms:modified xsi:type="dcterms:W3CDTF">2023-03-15T12:35:20Z</dcterms:modified>
</cp:coreProperties>
</file>